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2.xml" ContentType="application/vnd.openxmlformats-officedocument.presentationml.notesSlide+xml"/>
  <Override PartName="/ppt/comments/comment5.xml" ContentType="application/vnd.openxmlformats-officedocument.presentationml.comments+xml"/>
  <Override PartName="/ppt/notesSlides/notesSlide3.xml" ContentType="application/vnd.openxmlformats-officedocument.presentationml.notesSlide+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notesSlides/notesSlide4.xml" ContentType="application/vnd.openxmlformats-officedocument.presentationml.notesSlide+xml"/>
  <Override PartName="/ppt/comments/comment20.xml" ContentType="application/vnd.openxmlformats-officedocument.presentationml.comments+xml"/>
  <Override PartName="/ppt/comments/comment21.xml" ContentType="application/vnd.openxmlformats-officedocument.presentationml.comments+xml"/>
  <Override PartName="/ppt/comments/comment22.xml" ContentType="application/vnd.openxmlformats-officedocument.presentationml.comments+xml"/>
  <Override PartName="/ppt/comments/comment23.xml" ContentType="application/vnd.openxmlformats-officedocument.presentationml.comments+xml"/>
  <Override PartName="/ppt/comments/comment24.xml" ContentType="application/vnd.openxmlformats-officedocument.presentationml.comments+xml"/>
  <Override PartName="/ppt/comments/comment25.xml" ContentType="application/vnd.openxmlformats-officedocument.presentationml.comments+xml"/>
  <Override PartName="/ppt/comments/comment26.xml" ContentType="application/vnd.openxmlformats-officedocument.presentationml.comments+xml"/>
  <Override PartName="/ppt/comments/comment27.xml" ContentType="application/vnd.openxmlformats-officedocument.presentationml.comments+xml"/>
  <Override PartName="/ppt/comments/comment28.xml" ContentType="application/vnd.openxmlformats-officedocument.presentationml.comments+xml"/>
  <Override PartName="/ppt/comments/comment29.xml" ContentType="application/vnd.openxmlformats-officedocument.presentationml.comments+xml"/>
  <Override PartName="/ppt/comments/comment3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326" r:id="rId3"/>
    <p:sldId id="257" r:id="rId4"/>
    <p:sldId id="273" r:id="rId5"/>
    <p:sldId id="270" r:id="rId6"/>
    <p:sldId id="272" r:id="rId7"/>
    <p:sldId id="271" r:id="rId8"/>
    <p:sldId id="274" r:id="rId9"/>
    <p:sldId id="275" r:id="rId10"/>
    <p:sldId id="276" r:id="rId11"/>
    <p:sldId id="277" r:id="rId12"/>
    <p:sldId id="278" r:id="rId13"/>
    <p:sldId id="258" r:id="rId14"/>
    <p:sldId id="279" r:id="rId15"/>
    <p:sldId id="280" r:id="rId16"/>
    <p:sldId id="281" r:id="rId17"/>
    <p:sldId id="282" r:id="rId18"/>
    <p:sldId id="283" r:id="rId19"/>
    <p:sldId id="327" r:id="rId20"/>
    <p:sldId id="259" r:id="rId21"/>
    <p:sldId id="284" r:id="rId22"/>
    <p:sldId id="285" r:id="rId23"/>
    <p:sldId id="286" r:id="rId24"/>
    <p:sldId id="287" r:id="rId25"/>
    <p:sldId id="260" r:id="rId26"/>
    <p:sldId id="288" r:id="rId27"/>
    <p:sldId id="289" r:id="rId28"/>
    <p:sldId id="291" r:id="rId29"/>
    <p:sldId id="290" r:id="rId30"/>
    <p:sldId id="292" r:id="rId31"/>
    <p:sldId id="261" r:id="rId32"/>
    <p:sldId id="293" r:id="rId33"/>
    <p:sldId id="294" r:id="rId34"/>
    <p:sldId id="295" r:id="rId35"/>
    <p:sldId id="297" r:id="rId36"/>
    <p:sldId id="262" r:id="rId37"/>
    <p:sldId id="296" r:id="rId38"/>
    <p:sldId id="298" r:id="rId39"/>
    <p:sldId id="299" r:id="rId40"/>
    <p:sldId id="300" r:id="rId41"/>
    <p:sldId id="301" r:id="rId42"/>
    <p:sldId id="302" r:id="rId43"/>
    <p:sldId id="263" r:id="rId44"/>
    <p:sldId id="303" r:id="rId45"/>
    <p:sldId id="304" r:id="rId46"/>
    <p:sldId id="305" r:id="rId47"/>
    <p:sldId id="306" r:id="rId48"/>
    <p:sldId id="307" r:id="rId49"/>
    <p:sldId id="308" r:id="rId50"/>
    <p:sldId id="309" r:id="rId51"/>
    <p:sldId id="310" r:id="rId52"/>
    <p:sldId id="264" r:id="rId53"/>
    <p:sldId id="311" r:id="rId54"/>
    <p:sldId id="315" r:id="rId55"/>
    <p:sldId id="316" r:id="rId56"/>
    <p:sldId id="265" r:id="rId57"/>
    <p:sldId id="312" r:id="rId58"/>
    <p:sldId id="317" r:id="rId59"/>
    <p:sldId id="319" r:id="rId60"/>
    <p:sldId id="322" r:id="rId61"/>
    <p:sldId id="323" r:id="rId62"/>
    <p:sldId id="324" r:id="rId63"/>
    <p:sldId id="328" r:id="rId64"/>
    <p:sldId id="325" r:id="rId65"/>
    <p:sldId id="266" r:id="rId66"/>
    <p:sldId id="313" r:id="rId67"/>
    <p:sldId id="320" r:id="rId68"/>
    <p:sldId id="329" r:id="rId69"/>
    <p:sldId id="330" r:id="rId70"/>
    <p:sldId id="314" r:id="rId71"/>
    <p:sldId id="318" r:id="rId72"/>
    <p:sldId id="321" r:id="rId73"/>
    <p:sldId id="332" r:id="rId74"/>
    <p:sldId id="331" r:id="rId75"/>
    <p:sldId id="333" r:id="rId76"/>
    <p:sldId id="334"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th, Luciënne de (ITCDEC) - KLM" initials="WLd(-K" lastIdx="44" clrIdx="0">
    <p:extLst>
      <p:ext uri="{19B8F6BF-5375-455C-9EA6-DF929625EA0E}">
        <p15:presenceInfo xmlns:p15="http://schemas.microsoft.com/office/powerpoint/2012/main" userId="S-1-5-21-157501566-3279562527-2458522404-3865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081E0"/>
    <a:srgbClr val="6E80BD"/>
    <a:srgbClr val="EDEADA"/>
    <a:srgbClr val="823E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1203" autoAdjust="0"/>
  </p:normalViewPr>
  <p:slideViewPr>
    <p:cSldViewPr snapToGrid="0">
      <p:cViewPr varScale="1">
        <p:scale>
          <a:sx n="68" d="100"/>
          <a:sy n="68" d="100"/>
        </p:scale>
        <p:origin x="69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1-15T14:07:11.808" idx="22">
    <p:pos x="10" y="10"/>
    <p:text>quality</p:text>
    <p:extLst>
      <p:ext uri="{C676402C-5697-4E1C-873F-D02D1690AC5C}">
        <p15:threadingInfo xmlns:p15="http://schemas.microsoft.com/office/powerpoint/2012/main" timeZoneBias="-6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11-15T14:34:28.008" idx="35">
    <p:pos x="10" y="10"/>
    <p:text>= alle functionele testen</p:text>
    <p:extLst>
      <p:ext uri="{C676402C-5697-4E1C-873F-D02D1690AC5C}">
        <p15:threadingInfo xmlns:p15="http://schemas.microsoft.com/office/powerpoint/2012/main" timeZoneBias="-6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11-15T14:26:46.595" idx="29">
    <p:pos x="10" y="10"/>
    <p:text>functionele test van de applicatie</p:text>
    <p:extLst>
      <p:ext uri="{C676402C-5697-4E1C-873F-D02D1690AC5C}">
        <p15:threadingInfo xmlns:p15="http://schemas.microsoft.com/office/powerpoint/2012/main" timeZoneBias="-6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9-11-15T14:24:44.810" idx="28">
    <p:pos x="10" y="10"/>
    <p:text>functioneel (doet het wat het moet doen?) vs technisch (load test bijv.) testen</p:text>
    <p:extLst>
      <p:ext uri="{C676402C-5697-4E1C-873F-D02D1690AC5C}">
        <p15:threadingInfo xmlns:p15="http://schemas.microsoft.com/office/powerpoint/2012/main" timeZoneBias="-6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9-11-15T14:27:49.248" idx="30">
    <p:pos x="10" y="10"/>
    <p:text>functioneel: is het wiel wel rond?</p:text>
    <p:extLst>
      <p:ext uri="{C676402C-5697-4E1C-873F-D02D1690AC5C}">
        <p15:threadingInfo xmlns:p15="http://schemas.microsoft.com/office/powerpoint/2012/main" timeZoneBias="-60"/>
      </p:ext>
    </p:extLst>
  </p:cm>
  <p:cm authorId="1" dt="2019-11-15T14:28:04.972" idx="31">
    <p:pos x="10" y="106"/>
    <p:text>technisch: rijdt de auto wel 100 km/u</p:text>
    <p:extLst>
      <p:ext uri="{C676402C-5697-4E1C-873F-D02D1690AC5C}">
        <p15:threadingInfo xmlns:p15="http://schemas.microsoft.com/office/powerpoint/2012/main" timeZoneBias="-60">
          <p15:parentCm authorId="1" idx="30"/>
        </p15:threadingInfo>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9-11-11T11:25:55.515" idx="6">
    <p:pos x="3132" y="450"/>
    <p:text>Continuous deployment</p:text>
    <p:extLst>
      <p:ext uri="{C676402C-5697-4E1C-873F-D02D1690AC5C}">
        <p15:threadingInfo xmlns:p15="http://schemas.microsoft.com/office/powerpoint/2012/main" timeZoneBias="-6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9-11-15T14:34:39.696" idx="36">
    <p:pos x="10" y="10"/>
    <p:text>= alle technische testen</p:text>
    <p:extLst>
      <p:ext uri="{C676402C-5697-4E1C-873F-D02D1690AC5C}">
        <p15:threadingInfo xmlns:p15="http://schemas.microsoft.com/office/powerpoint/2012/main" timeZoneBias="-6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9-11-15T14:30:06.347" idx="32">
    <p:pos x="10" y="10"/>
    <p:text/>
    <p:extLst>
      <p:ext uri="{C676402C-5697-4E1C-873F-D02D1690AC5C}">
        <p15:threadingInfo xmlns:p15="http://schemas.microsoft.com/office/powerpoint/2012/main" timeZoneBias="-6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9-11-15T14:31:26.062" idx="33">
    <p:pos x="10" y="10"/>
    <p:text>release = technische + stabiliteits test</p:text>
    <p:extLst>
      <p:ext uri="{C676402C-5697-4E1C-873F-D02D1690AC5C}">
        <p15:threadingInfo xmlns:p15="http://schemas.microsoft.com/office/powerpoint/2012/main" timeZoneBias="-60"/>
      </p:ext>
    </p:extLst>
  </p:cm>
  <p:cm authorId="1" dt="2019-11-15T14:36:03.627" idx="37">
    <p:pos x="2789" y="2231"/>
    <p:text>= PCI compliancy</p:text>
    <p:extLst>
      <p:ext uri="{C676402C-5697-4E1C-873F-D02D1690AC5C}">
        <p15:threadingInfo xmlns:p15="http://schemas.microsoft.com/office/powerpoint/2012/main" timeZoneBias="-60"/>
      </p:ext>
    </p:extLst>
  </p:cm>
  <p:cm authorId="1" dt="2019-11-15T14:36:15.556" idx="38">
    <p:pos x="2597" y="2368"/>
    <p:text>= security + performance</p:text>
    <p:extLst>
      <p:ext uri="{C676402C-5697-4E1C-873F-D02D1690AC5C}">
        <p15:threadingInfo xmlns:p15="http://schemas.microsoft.com/office/powerpoint/2012/main" timeZoneBias="-6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19-11-15T14:32:37.549" idx="34">
    <p:pos x="10" y="10"/>
    <p:text>= technische test</p:text>
    <p:extLst>
      <p:ext uri="{C676402C-5697-4E1C-873F-D02D1690AC5C}">
        <p15:threadingInfo xmlns:p15="http://schemas.microsoft.com/office/powerpoint/2012/main" timeZoneBias="-6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19-11-11T11:26:03.843" idx="7">
    <p:pos x="10" y="10"/>
    <p:text>Continuous deployment</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1-15T14:07:50.431" idx="23">
    <p:pos x="10" y="10"/>
    <p:text>waste want je moet heel veel doorgeven</p:text>
    <p:extLst>
      <p:ext uri="{C676402C-5697-4E1C-873F-D02D1690AC5C}">
        <p15:threadingInfo xmlns:p15="http://schemas.microsoft.com/office/powerpoint/2012/main" timeZoneBias="-6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19-11-15T14:41:03.527" idx="39">
    <p:pos x="10" y="10"/>
    <p:text>je kunt niks verkopen als het niet werkt</p:text>
    <p:extLst>
      <p:ext uri="{C676402C-5697-4E1C-873F-D02D1690AC5C}">
        <p15:threadingInfo xmlns:p15="http://schemas.microsoft.com/office/powerpoint/2012/main" timeZoneBias="-6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19-11-15T14:45:48.563" idx="40">
    <p:pos x="10" y="10"/>
    <p:text>incident management noemen</p:text>
    <p:extLst>
      <p:ext uri="{C676402C-5697-4E1C-873F-D02D1690AC5C}">
        <p15:threadingInfo xmlns:p15="http://schemas.microsoft.com/office/powerpoint/2012/main" timeZoneBias="-6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19-11-11T11:26:31.025" idx="8">
    <p:pos x="3390" y="450"/>
    <p:text>Continuous monitoring</p:text>
    <p:extLst>
      <p:ext uri="{C676402C-5697-4E1C-873F-D02D1690AC5C}">
        <p15:threadingInfo xmlns:p15="http://schemas.microsoft.com/office/powerpoint/2012/main" timeZoneBias="-6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19-11-15T14:46:59.425" idx="41">
    <p:pos x="10" y="10"/>
    <p:text>technische monitoring en business monitoring
technisch = doet de applicatie het op technisch gebied, incidents &amp; events (event kan spontaan zijn, bijv. een netwerk storing) (incident: je moet aan het werk om het op te lossen)
business monitoring = hoe veel bezoekers? boekings gedrag, gedrag van klanten op de website</p:text>
    <p:extLst>
      <p:ext uri="{C676402C-5697-4E1C-873F-D02D1690AC5C}">
        <p15:threadingInfo xmlns:p15="http://schemas.microsoft.com/office/powerpoint/2012/main" timeZoneBias="-6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19-11-15T14:46:59.425" idx="41">
    <p:pos x="10" y="10"/>
    <p:text>technische monitoring en business monitoring
technisch = doet de applicatie het op technisch gebied, incidents &amp; events (event kan spontaan zijn, bijv. een netwerk storing) (incident: je moet aan het werk om het op te lossen)
business monitoring = hoe veel bezoekers? boekings gedrag, gedrag van klanten op de website</p:text>
    <p:extLst>
      <p:ext uri="{C676402C-5697-4E1C-873F-D02D1690AC5C}">
        <p15:threadingInfo xmlns:p15="http://schemas.microsoft.com/office/powerpoint/2012/main" timeZoneBias="-6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19-11-15T14:46:59.425" idx="41">
    <p:pos x="10" y="10"/>
    <p:text>technische monitoring en business monitoring
technisch = doet de applicatie het op technisch gebied, incidents &amp; events (event kan spontaan zijn, bijv. een netwerk storing) (incident: je moet aan het werk om het op te lossen)
business monitoring = hoe veel bezoekers? boekings gedrag, gedrag van klanten op de website</p:text>
    <p:extLst>
      <p:ext uri="{C676402C-5697-4E1C-873F-D02D1690AC5C}">
        <p15:threadingInfo xmlns:p15="http://schemas.microsoft.com/office/powerpoint/2012/main" timeZoneBias="-6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1" dt="2019-11-15T14:52:23.354" idx="42">
    <p:pos x="10" y="10"/>
    <p:text>Agile werken in product teams + self services + tooling for automated delivery pipeline</p:text>
    <p:extLst>
      <p:ext uri="{C676402C-5697-4E1C-873F-D02D1690AC5C}">
        <p15:threadingInfo xmlns:p15="http://schemas.microsoft.com/office/powerpoint/2012/main" timeZoneBias="-6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1" dt="2019-11-15T14:53:14.959" idx="43">
    <p:pos x="10" y="10"/>
    <p:text>= pragmatic approach for DevOps at KLM</p:text>
    <p:extLst>
      <p:ext uri="{C676402C-5697-4E1C-873F-D02D1690AC5C}">
        <p15:threadingInfo xmlns:p15="http://schemas.microsoft.com/office/powerpoint/2012/main" timeZoneBias="-60"/>
      </p:ext>
    </p:extLst>
  </p:cm>
  <p:cm authorId="1" dt="2019-11-15T14:53:49.205" idx="44">
    <p:pos x="10" y="106"/>
    <p:text>KLM = AFKL</p:text>
    <p:extLst>
      <p:ext uri="{C676402C-5697-4E1C-873F-D02D1690AC5C}">
        <p15:threadingInfo xmlns:p15="http://schemas.microsoft.com/office/powerpoint/2012/main" timeZoneBias="-60">
          <p15:parentCm authorId="1" idx="43"/>
        </p15:threadingInfo>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1" dt="2019-11-15T14:53:14.959" idx="43">
    <p:pos x="10" y="10"/>
    <p:text>= pragmatic approach for DevOps at KLM</p:text>
    <p:extLst>
      <p:ext uri="{C676402C-5697-4E1C-873F-D02D1690AC5C}">
        <p15:threadingInfo xmlns:p15="http://schemas.microsoft.com/office/powerpoint/2012/main" timeZoneBias="-60"/>
      </p:ext>
    </p:extLst>
  </p:cm>
  <p:cm authorId="1" dt="2019-11-15T14:53:49.205" idx="44">
    <p:pos x="10" y="106"/>
    <p:text>KLM = AFKL</p:text>
    <p:extLst>
      <p:ext uri="{C676402C-5697-4E1C-873F-D02D1690AC5C}">
        <p15:threadingInfo xmlns:p15="http://schemas.microsoft.com/office/powerpoint/2012/main" timeZoneBias="-60">
          <p15:parentCm authorId="1" idx="43"/>
        </p15:threadingInfo>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1" dt="2019-11-15T14:53:14.959" idx="43">
    <p:pos x="10" y="10"/>
    <p:text>= pragmatic approach for DevOps at KLM</p:text>
    <p:extLst>
      <p:ext uri="{C676402C-5697-4E1C-873F-D02D1690AC5C}">
        <p15:threadingInfo xmlns:p15="http://schemas.microsoft.com/office/powerpoint/2012/main" timeZoneBias="-60"/>
      </p:ext>
    </p:extLst>
  </p:cm>
  <p:cm authorId="1" dt="2019-11-15T14:53:49.205" idx="44">
    <p:pos x="10" y="106"/>
    <p:text>KLM = AFKL</p:text>
    <p:extLst>
      <p:ext uri="{C676402C-5697-4E1C-873F-D02D1690AC5C}">
        <p15:threadingInfo xmlns:p15="http://schemas.microsoft.com/office/powerpoint/2012/main" timeZoneBias="-60">
          <p15:parentCm authorId="1" idx="43"/>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11-15T14:09:51.597" idx="24">
    <p:pos x="2889" y="1737"/>
    <p:text>10 jaar geleden automatisering begonnen</p:text>
    <p:extLst>
      <p:ext uri="{C676402C-5697-4E1C-873F-D02D1690AC5C}">
        <p15:threadingInfo xmlns:p15="http://schemas.microsoft.com/office/powerpoint/2012/main" timeZoneBias="-60"/>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1" dt="2019-11-15T14:53:14.959" idx="43">
    <p:pos x="10" y="10"/>
    <p:text>= pragmatic approach for DevOps at KLM</p:text>
    <p:extLst>
      <p:ext uri="{C676402C-5697-4E1C-873F-D02D1690AC5C}">
        <p15:threadingInfo xmlns:p15="http://schemas.microsoft.com/office/powerpoint/2012/main" timeZoneBias="-60"/>
      </p:ext>
    </p:extLst>
  </p:cm>
  <p:cm authorId="1" dt="2019-11-15T14:53:49.205" idx="44">
    <p:pos x="10" y="106"/>
    <p:text>KLM = AFKL</p:text>
    <p:extLst>
      <p:ext uri="{C676402C-5697-4E1C-873F-D02D1690AC5C}">
        <p15:threadingInfo xmlns:p15="http://schemas.microsoft.com/office/powerpoint/2012/main" timeZoneBias="-60">
          <p15:parentCm authorId="1" idx="4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11-15T14:10:49.789" idx="25">
    <p:pos x="10" y="10"/>
    <p:text>measure (mean time to recover, aantal deployments, quality) --&gt; continuous improvement</p:text>
    <p:extLst>
      <p:ext uri="{C676402C-5697-4E1C-873F-D02D1690AC5C}">
        <p15:threadingInfo xmlns:p15="http://schemas.microsoft.com/office/powerpoint/2012/main" timeZoneBias="-60"/>
      </p:ext>
    </p:extLst>
  </p:cm>
  <p:cm authorId="1" dt="2019-11-15T14:11:35.040" idx="26">
    <p:pos x="10" y="106"/>
    <p:text>KPI's</p:text>
    <p:extLst>
      <p:ext uri="{C676402C-5697-4E1C-873F-D02D1690AC5C}">
        <p15:threadingInfo xmlns:p15="http://schemas.microsoft.com/office/powerpoint/2012/main" timeZoneBias="-60">
          <p15:parentCm authorId="1" idx="25"/>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11-11T15:33:11.700" idx="16">
    <p:pos x="6638" y="1801"/>
    <p:text>The main reason for the failure of the teams in the implementation failure is due to programming defects. With shorter development cycles, DevOps promotes frequent code versions. This, in turn, makes it easy to detect code defects. Therefore, teams can use their time to reduce the number of implementation failures using agile programming principles that require collaboration and standard programming. Recovery time is an important issue because you should expect some failure. But recovery is much faster when development teams and operations work together to share ideas and take into account the challenges of both teams during development.</p:text>
    <p:extLst>
      <p:ext uri="{C676402C-5697-4E1C-873F-D02D1690AC5C}">
        <p15:threadingInfo xmlns:p15="http://schemas.microsoft.com/office/powerpoint/2012/main" timeZoneBias="-60"/>
      </p:ext>
    </p:extLst>
  </p:cm>
  <p:cm authorId="1" dt="2019-11-11T15:34:49.448" idx="18">
    <p:pos x="5751" y="1426"/>
    <p:text>When we have a biased response from the development and operations teams, it is often difficult to tell if the application is operational. When development teams simply submit a request, the cycle times are unnecessarily extended.
With joint development and operations efforts, the team's applications are ready to use more quickly. This is important because companies succeed on the basis of their ability to innovate faster than their competitors.</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11-11T11:23:32.864" idx="1">
    <p:pos x="2663" y="460"/>
    <p:text>= continuous development</p:text>
    <p:extLst>
      <p:ext uri="{C676402C-5697-4E1C-873F-D02D1690AC5C}">
        <p15:threadingInfo xmlns:p15="http://schemas.microsoft.com/office/powerpoint/2012/main" timeZoneBias="-60"/>
      </p:ext>
    </p:extLst>
  </p:cm>
  <p:cm authorId="1" dt="2019-11-11T11:55:33.173" idx="12">
    <p:pos x="2663" y="556"/>
    <p:text>continuous integration</p:text>
    <p:extLst>
      <p:ext uri="{C676402C-5697-4E1C-873F-D02D1690AC5C}">
        <p15:threadingInfo xmlns:p15="http://schemas.microsoft.com/office/powerpoint/2012/main" timeZoneBias="-60">
          <p15:parentCm authorId="1" idx="1"/>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11-11T11:23:42.594" idx="2">
    <p:pos x="2784" y="450"/>
    <p:text>= continuous development</p:text>
    <p:extLst>
      <p:ext uri="{C676402C-5697-4E1C-873F-D02D1690AC5C}">
        <p15:threadingInfo xmlns:p15="http://schemas.microsoft.com/office/powerpoint/2012/main" timeZoneBias="-60"/>
      </p:ext>
    </p:extLst>
  </p:cm>
  <p:cm authorId="1" dt="2019-11-11T11:28:28.786" idx="9">
    <p:pos x="2784" y="546"/>
    <p:text>= continuous integration</p:text>
    <p:extLst>
      <p:ext uri="{C676402C-5697-4E1C-873F-D02D1690AC5C}">
        <p15:threadingInfo xmlns:p15="http://schemas.microsoft.com/office/powerpoint/2012/main" timeZoneBias="-60">
          <p15:parentCm authorId="1" idx="2"/>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11-11T11:23:52.386" idx="3">
    <p:pos x="2760" y="450"/>
    <p:text>Continuous testing</p:text>
    <p:extLst>
      <p:ext uri="{C676402C-5697-4E1C-873F-D02D1690AC5C}">
        <p15:threadingInfo xmlns:p15="http://schemas.microsoft.com/office/powerpoint/2012/main" timeZoneBias="-60"/>
      </p:ext>
    </p:extLst>
  </p:cm>
  <p:cm authorId="1" dt="2019-11-11T11:55:54.577" idx="13">
    <p:pos x="2760" y="546"/>
    <p:text>= continuous delivery</p:text>
    <p:extLst>
      <p:ext uri="{C676402C-5697-4E1C-873F-D02D1690AC5C}">
        <p15:threadingInfo xmlns:p15="http://schemas.microsoft.com/office/powerpoint/2012/main" timeZoneBias="-60">
          <p15:parentCm authorId="1" idx="3"/>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11-11T11:25:10.027" idx="5">
    <p:pos x="2610" y="450"/>
    <p:text>Continuous testing</p:text>
    <p:extLst>
      <p:ext uri="{C676402C-5697-4E1C-873F-D02D1690AC5C}">
        <p15:threadingInfo xmlns:p15="http://schemas.microsoft.com/office/powerpoint/2012/main" timeZoneBias="-60"/>
      </p:ext>
    </p:extLst>
  </p:cm>
  <p:cm authorId="1" dt="2019-11-11T11:56:13.179" idx="14">
    <p:pos x="2610" y="546"/>
    <p:text>= continuous delivery</p:text>
    <p:extLst>
      <p:ext uri="{C676402C-5697-4E1C-873F-D02D1690AC5C}">
        <p15:threadingInfo xmlns:p15="http://schemas.microsoft.com/office/powerpoint/2012/main" timeZoneBias="-60">
          <p15:parentCm authorId="1" idx="5"/>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ACF38A-A91E-4839-B572-725F15895335}" type="datetimeFigureOut">
              <a:rPr lang="en-US" smtClean="0"/>
              <a:t>11/22/2019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88F7E8-1AB0-48A0-BE3C-E9F9EA6F4E97}" type="slidenum">
              <a:rPr lang="en-US" smtClean="0"/>
              <a:t>‹#›</a:t>
            </a:fld>
            <a:endParaRPr lang="en-US"/>
          </a:p>
        </p:txBody>
      </p:sp>
    </p:spTree>
    <p:extLst>
      <p:ext uri="{BB962C8B-B14F-4D97-AF65-F5344CB8AC3E}">
        <p14:creationId xmlns:p14="http://schemas.microsoft.com/office/powerpoint/2010/main" val="3693573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DevOps#Goals"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www.lucidchart.com/blog/devops-process-flow" TargetMode="External"/><Relationship Id="rId4" Type="http://schemas.openxmlformats.org/officeDocument/2006/relationships/hyperlink" Target="https://medium.com/edureka/devops-lifecycle-8412a213a654"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tpedia.nl/2017/06/28/devops-proces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88F7E8-1AB0-48A0-BE3C-E9F9EA6F4E97}" type="slidenum">
              <a:rPr lang="en-US" smtClean="0"/>
              <a:t>8</a:t>
            </a:fld>
            <a:endParaRPr lang="en-US"/>
          </a:p>
        </p:txBody>
      </p:sp>
    </p:spTree>
    <p:extLst>
      <p:ext uri="{BB962C8B-B14F-4D97-AF65-F5344CB8AC3E}">
        <p14:creationId xmlns:p14="http://schemas.microsoft.com/office/powerpoint/2010/main" val="2904513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Goals</a:t>
            </a:r>
            <a:r>
              <a:rPr lang="en-US" baseline="0" dirty="0" smtClean="0"/>
              <a:t> </a:t>
            </a:r>
            <a:r>
              <a:rPr lang="en-US" baseline="0" dirty="0" err="1" smtClean="0"/>
              <a:t>gevonden</a:t>
            </a:r>
            <a:r>
              <a:rPr lang="en-US" baseline="0" dirty="0" smtClean="0"/>
              <a:t> op: </a:t>
            </a:r>
            <a:r>
              <a:rPr lang="en-US" dirty="0" smtClean="0">
                <a:hlinkClick r:id="rId3"/>
              </a:rPr>
              <a:t>https://en.wikipedia.org/wiki/DevOps#Goals</a:t>
            </a:r>
            <a:endParaRPr lang="en-US" dirty="0" smtClean="0"/>
          </a:p>
          <a:p>
            <a:r>
              <a:rPr lang="en-US" dirty="0" err="1" smtClean="0"/>
              <a:t>Algemeen</a:t>
            </a:r>
            <a:r>
              <a:rPr lang="en-US" dirty="0" smtClean="0"/>
              <a:t>: </a:t>
            </a:r>
            <a:r>
              <a:rPr lang="en-US" dirty="0" smtClean="0">
                <a:hlinkClick r:id="rId4"/>
              </a:rPr>
              <a:t>https://medium.com/edureka/devops-lifecycle-8412a213a654</a:t>
            </a:r>
            <a:endParaRPr lang="en-US" dirty="0" smtClean="0"/>
          </a:p>
          <a:p>
            <a:r>
              <a:rPr lang="en-US" dirty="0" err="1" smtClean="0"/>
              <a:t>Algemeen</a:t>
            </a:r>
            <a:r>
              <a:rPr lang="en-US" dirty="0" smtClean="0"/>
              <a:t>: </a:t>
            </a:r>
            <a:r>
              <a:rPr lang="en-US" dirty="0" smtClean="0">
                <a:hlinkClick r:id="rId5"/>
              </a:rPr>
              <a:t>https://www.lucidchart.com/blog/devops-process-flow</a:t>
            </a:r>
            <a:endParaRPr lang="en-US" dirty="0"/>
          </a:p>
        </p:txBody>
      </p:sp>
      <p:sp>
        <p:nvSpPr>
          <p:cNvPr id="4" name="Slide Number Placeholder 3"/>
          <p:cNvSpPr>
            <a:spLocks noGrp="1"/>
          </p:cNvSpPr>
          <p:nvPr>
            <p:ph type="sldNum" sz="quarter" idx="10"/>
          </p:nvPr>
        </p:nvSpPr>
        <p:spPr/>
        <p:txBody>
          <a:bodyPr/>
          <a:lstStyle/>
          <a:p>
            <a:fld id="{9488F7E8-1AB0-48A0-BE3C-E9F9EA6F4E97}" type="slidenum">
              <a:rPr lang="en-US" smtClean="0"/>
              <a:t>13</a:t>
            </a:fld>
            <a:endParaRPr lang="en-US"/>
          </a:p>
        </p:txBody>
      </p:sp>
    </p:spTree>
    <p:extLst>
      <p:ext uri="{BB962C8B-B14F-4D97-AF65-F5344CB8AC3E}">
        <p14:creationId xmlns:p14="http://schemas.microsoft.com/office/powerpoint/2010/main" val="241808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a:t>
            </a:r>
            <a:r>
              <a:rPr lang="en-US" dirty="0" err="1" smtClean="0"/>
              <a:t>devops</a:t>
            </a:r>
            <a:r>
              <a:rPr lang="en-US" dirty="0" smtClean="0"/>
              <a:t> steps:</a:t>
            </a:r>
            <a:r>
              <a:rPr lang="en-US" baseline="0" dirty="0" smtClean="0"/>
              <a:t> </a:t>
            </a:r>
            <a:r>
              <a:rPr lang="en-US" dirty="0" smtClean="0">
                <a:hlinkClick r:id="rId3"/>
              </a:rPr>
              <a:t>https://www.itpedia.nl/2017/06/28/devops-process/</a:t>
            </a:r>
            <a:endParaRPr lang="en-US" dirty="0"/>
          </a:p>
        </p:txBody>
      </p:sp>
      <p:sp>
        <p:nvSpPr>
          <p:cNvPr id="4" name="Slide Number Placeholder 3"/>
          <p:cNvSpPr>
            <a:spLocks noGrp="1"/>
          </p:cNvSpPr>
          <p:nvPr>
            <p:ph type="sldNum" sz="quarter" idx="10"/>
          </p:nvPr>
        </p:nvSpPr>
        <p:spPr/>
        <p:txBody>
          <a:bodyPr/>
          <a:lstStyle/>
          <a:p>
            <a:fld id="{9488F7E8-1AB0-48A0-BE3C-E9F9EA6F4E97}" type="slidenum">
              <a:rPr lang="en-US" smtClean="0"/>
              <a:t>20</a:t>
            </a:fld>
            <a:endParaRPr lang="en-US"/>
          </a:p>
        </p:txBody>
      </p:sp>
    </p:spTree>
    <p:extLst>
      <p:ext uri="{BB962C8B-B14F-4D97-AF65-F5344CB8AC3E}">
        <p14:creationId xmlns:p14="http://schemas.microsoft.com/office/powerpoint/2010/main" val="3620144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88F7E8-1AB0-48A0-BE3C-E9F9EA6F4E97}" type="slidenum">
              <a:rPr lang="en-US" smtClean="0"/>
              <a:t>58</a:t>
            </a:fld>
            <a:endParaRPr lang="en-US"/>
          </a:p>
        </p:txBody>
      </p:sp>
    </p:spTree>
    <p:extLst>
      <p:ext uri="{BB962C8B-B14F-4D97-AF65-F5344CB8AC3E}">
        <p14:creationId xmlns:p14="http://schemas.microsoft.com/office/powerpoint/2010/main" val="35305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C6E09A7-BABB-4911-8D32-B8CC4F0EA754}"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4ABDF-BEA3-48BA-800A-FE86CB007984}" type="slidenum">
              <a:rPr lang="en-US" smtClean="0"/>
              <a:t>‹#›</a:t>
            </a:fld>
            <a:endParaRPr lang="en-US"/>
          </a:p>
        </p:txBody>
      </p:sp>
    </p:spTree>
    <p:extLst>
      <p:ext uri="{BB962C8B-B14F-4D97-AF65-F5344CB8AC3E}">
        <p14:creationId xmlns:p14="http://schemas.microsoft.com/office/powerpoint/2010/main" val="1010724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6E09A7-BABB-4911-8D32-B8CC4F0EA754}"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4ABDF-BEA3-48BA-800A-FE86CB007984}" type="slidenum">
              <a:rPr lang="en-US" smtClean="0"/>
              <a:t>‹#›</a:t>
            </a:fld>
            <a:endParaRPr lang="en-US"/>
          </a:p>
        </p:txBody>
      </p:sp>
    </p:spTree>
    <p:extLst>
      <p:ext uri="{BB962C8B-B14F-4D97-AF65-F5344CB8AC3E}">
        <p14:creationId xmlns:p14="http://schemas.microsoft.com/office/powerpoint/2010/main" val="2317350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6E09A7-BABB-4911-8D32-B8CC4F0EA754}"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4ABDF-BEA3-48BA-800A-FE86CB007984}" type="slidenum">
              <a:rPr lang="en-US" smtClean="0"/>
              <a:t>‹#›</a:t>
            </a:fld>
            <a:endParaRPr lang="en-US"/>
          </a:p>
        </p:txBody>
      </p:sp>
    </p:spTree>
    <p:extLst>
      <p:ext uri="{BB962C8B-B14F-4D97-AF65-F5344CB8AC3E}">
        <p14:creationId xmlns:p14="http://schemas.microsoft.com/office/powerpoint/2010/main" val="727503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6E09A7-BABB-4911-8D32-B8CC4F0EA754}"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4ABDF-BEA3-48BA-800A-FE86CB007984}" type="slidenum">
              <a:rPr lang="en-US" smtClean="0"/>
              <a:t>‹#›</a:t>
            </a:fld>
            <a:endParaRPr lang="en-US"/>
          </a:p>
        </p:txBody>
      </p:sp>
    </p:spTree>
    <p:extLst>
      <p:ext uri="{BB962C8B-B14F-4D97-AF65-F5344CB8AC3E}">
        <p14:creationId xmlns:p14="http://schemas.microsoft.com/office/powerpoint/2010/main" val="2556598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6E09A7-BABB-4911-8D32-B8CC4F0EA754}"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4ABDF-BEA3-48BA-800A-FE86CB007984}" type="slidenum">
              <a:rPr lang="en-US" smtClean="0"/>
              <a:t>‹#›</a:t>
            </a:fld>
            <a:endParaRPr lang="en-US"/>
          </a:p>
        </p:txBody>
      </p:sp>
    </p:spTree>
    <p:extLst>
      <p:ext uri="{BB962C8B-B14F-4D97-AF65-F5344CB8AC3E}">
        <p14:creationId xmlns:p14="http://schemas.microsoft.com/office/powerpoint/2010/main" val="3814081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C6E09A7-BABB-4911-8D32-B8CC4F0EA754}"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14ABDF-BEA3-48BA-800A-FE86CB007984}" type="slidenum">
              <a:rPr lang="en-US" smtClean="0"/>
              <a:t>‹#›</a:t>
            </a:fld>
            <a:endParaRPr lang="en-US"/>
          </a:p>
        </p:txBody>
      </p:sp>
    </p:spTree>
    <p:extLst>
      <p:ext uri="{BB962C8B-B14F-4D97-AF65-F5344CB8AC3E}">
        <p14:creationId xmlns:p14="http://schemas.microsoft.com/office/powerpoint/2010/main" val="2613472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C6E09A7-BABB-4911-8D32-B8CC4F0EA754}" type="datetimeFigureOut">
              <a:rPr lang="en-US" smtClean="0"/>
              <a:t>11/22/2019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14ABDF-BEA3-48BA-800A-FE86CB007984}" type="slidenum">
              <a:rPr lang="en-US" smtClean="0"/>
              <a:t>‹#›</a:t>
            </a:fld>
            <a:endParaRPr lang="en-US"/>
          </a:p>
        </p:txBody>
      </p:sp>
    </p:spTree>
    <p:extLst>
      <p:ext uri="{BB962C8B-B14F-4D97-AF65-F5344CB8AC3E}">
        <p14:creationId xmlns:p14="http://schemas.microsoft.com/office/powerpoint/2010/main" val="1429298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C6E09A7-BABB-4911-8D32-B8CC4F0EA754}" type="datetimeFigureOut">
              <a:rPr lang="en-US" smtClean="0"/>
              <a:t>11/22/2019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14ABDF-BEA3-48BA-800A-FE86CB007984}" type="slidenum">
              <a:rPr lang="en-US" smtClean="0"/>
              <a:t>‹#›</a:t>
            </a:fld>
            <a:endParaRPr lang="en-US"/>
          </a:p>
        </p:txBody>
      </p:sp>
    </p:spTree>
    <p:extLst>
      <p:ext uri="{BB962C8B-B14F-4D97-AF65-F5344CB8AC3E}">
        <p14:creationId xmlns:p14="http://schemas.microsoft.com/office/powerpoint/2010/main" val="1758574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6E09A7-BABB-4911-8D32-B8CC4F0EA754}" type="datetimeFigureOut">
              <a:rPr lang="en-US" smtClean="0"/>
              <a:t>11/22/2019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14ABDF-BEA3-48BA-800A-FE86CB007984}" type="slidenum">
              <a:rPr lang="en-US" smtClean="0"/>
              <a:t>‹#›</a:t>
            </a:fld>
            <a:endParaRPr lang="en-US"/>
          </a:p>
        </p:txBody>
      </p:sp>
    </p:spTree>
    <p:extLst>
      <p:ext uri="{BB962C8B-B14F-4D97-AF65-F5344CB8AC3E}">
        <p14:creationId xmlns:p14="http://schemas.microsoft.com/office/powerpoint/2010/main" val="1561943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6E09A7-BABB-4911-8D32-B8CC4F0EA754}"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14ABDF-BEA3-48BA-800A-FE86CB007984}" type="slidenum">
              <a:rPr lang="en-US" smtClean="0"/>
              <a:t>‹#›</a:t>
            </a:fld>
            <a:endParaRPr lang="en-US"/>
          </a:p>
        </p:txBody>
      </p:sp>
    </p:spTree>
    <p:extLst>
      <p:ext uri="{BB962C8B-B14F-4D97-AF65-F5344CB8AC3E}">
        <p14:creationId xmlns:p14="http://schemas.microsoft.com/office/powerpoint/2010/main" val="323459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6E09A7-BABB-4911-8D32-B8CC4F0EA754}"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14ABDF-BEA3-48BA-800A-FE86CB007984}" type="slidenum">
              <a:rPr lang="en-US" smtClean="0"/>
              <a:t>‹#›</a:t>
            </a:fld>
            <a:endParaRPr lang="en-US"/>
          </a:p>
        </p:txBody>
      </p:sp>
    </p:spTree>
    <p:extLst>
      <p:ext uri="{BB962C8B-B14F-4D97-AF65-F5344CB8AC3E}">
        <p14:creationId xmlns:p14="http://schemas.microsoft.com/office/powerpoint/2010/main" val="1772553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6E09A7-BABB-4911-8D32-B8CC4F0EA754}" type="datetimeFigureOut">
              <a:rPr lang="en-US" smtClean="0"/>
              <a:t>11/22/2019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14ABDF-BEA3-48BA-800A-FE86CB007984}" type="slidenum">
              <a:rPr lang="en-US" smtClean="0"/>
              <a:t>‹#›</a:t>
            </a:fld>
            <a:endParaRPr lang="en-US"/>
          </a:p>
        </p:txBody>
      </p:sp>
    </p:spTree>
    <p:extLst>
      <p:ext uri="{BB962C8B-B14F-4D97-AF65-F5344CB8AC3E}">
        <p14:creationId xmlns:p14="http://schemas.microsoft.com/office/powerpoint/2010/main" val="2662678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comments" Target="../comments/commen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5" Type="http://schemas.openxmlformats.org/officeDocument/2006/relationships/comments" Target="../comments/comment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4.jpeg"/><Relationship Id="rId2"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43.jpeg"/><Relationship Id="rId5" Type="http://schemas.microsoft.com/office/2007/relationships/hdphoto" Target="../media/hdphoto2.wdp"/><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6" Type="http://schemas.openxmlformats.org/officeDocument/2006/relationships/comments" Target="../comments/comment11.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s://medium.com/@freddyyumba/contrasting-the-waterfall-model-agile-lean-and-devops-a95cd9acf58" TargetMode="Externa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comments" Target="../comments/commen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comments" Target="../comments/comment13.xml"/><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2" Type="http://schemas.openxmlformats.org/officeDocument/2006/relationships/comments" Target="../comments/comment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comments" Target="../comments/comment16.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3.png"/><Relationship Id="rId1" Type="http://schemas.openxmlformats.org/officeDocument/2006/relationships/slideLayout" Target="../slideLayouts/slideLayout8.xml"/><Relationship Id="rId6" Type="http://schemas.openxmlformats.org/officeDocument/2006/relationships/comments" Target="../comments/comment17.xml"/><Relationship Id="rId5" Type="http://schemas.openxmlformats.org/officeDocument/2006/relationships/image" Target="../media/image65.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 Id="rId6" Type="http://schemas.openxmlformats.org/officeDocument/2006/relationships/image" Target="../media/image69.png"/><Relationship Id="rId5" Type="http://schemas.openxmlformats.org/officeDocument/2006/relationships/image" Target="../media/image27.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comments" Target="../comments/comment18.xml"/><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comments" Target="../comments/comment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8.xml"/><Relationship Id="rId5" Type="http://schemas.openxmlformats.org/officeDocument/2006/relationships/image" Target="../media/image76.png"/><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comments" Target="../comments/comment20.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9.png"/><Relationship Id="rId1" Type="http://schemas.openxmlformats.org/officeDocument/2006/relationships/slideLayout" Target="../slideLayouts/slideLayout8.xml"/><Relationship Id="rId6" Type="http://schemas.openxmlformats.org/officeDocument/2006/relationships/comments" Target="../comments/comment21.xml"/><Relationship Id="rId5" Type="http://schemas.openxmlformats.org/officeDocument/2006/relationships/image" Target="../media/image81.pn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8.xml"/><Relationship Id="rId5" Type="http://schemas.openxmlformats.org/officeDocument/2006/relationships/image" Target="../media/image89.png"/><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comments" Target="../comments/comment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comments" Target="../comments/comment23.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comments" Target="../comments/comment24.xml"/><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comments" Target="../comments/comment25.xml"/><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comments" Target="../comments/comment1.xml"/></Relationships>
</file>

<file path=ppt/slides/_rels/slide70.xml.rels><?xml version="1.0" encoding="UTF-8" standalone="yes"?>
<Relationships xmlns="http://schemas.openxmlformats.org/package/2006/relationships"><Relationship Id="rId2" Type="http://schemas.openxmlformats.org/officeDocument/2006/relationships/comments" Target="../comments/comment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comments" Target="../comments/comment27.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comments" Target="../comments/comment28.xml"/><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comments" Target="../comments/comment29.xml"/><Relationship Id="rId3" Type="http://schemas.openxmlformats.org/officeDocument/2006/relationships/image" Target="../media/image93.png"/><Relationship Id="rId7" Type="http://schemas.openxmlformats.org/officeDocument/2006/relationships/image" Target="../media/image9.png"/><Relationship Id="rId12"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8.xml"/><Relationship Id="rId6" Type="http://schemas.microsoft.com/office/2007/relationships/hdphoto" Target="../media/hdphoto4.wdp"/><Relationship Id="rId11" Type="http://schemas.microsoft.com/office/2007/relationships/hdphoto" Target="../media/hdphoto6.wdp"/><Relationship Id="rId5" Type="http://schemas.openxmlformats.org/officeDocument/2006/relationships/image" Target="../media/image94.png"/><Relationship Id="rId10" Type="http://schemas.openxmlformats.org/officeDocument/2006/relationships/image" Target="../media/image96.png"/><Relationship Id="rId4" Type="http://schemas.microsoft.com/office/2007/relationships/hdphoto" Target="../media/hdphoto3.wdp"/><Relationship Id="rId9" Type="http://schemas.microsoft.com/office/2007/relationships/hdphoto" Target="../media/hdphoto5.wdp"/></Relationships>
</file>

<file path=ppt/slides/_rels/slide75.xml.rels><?xml version="1.0" encoding="UTF-8" standalone="yes"?>
<Relationships xmlns="http://schemas.openxmlformats.org/package/2006/relationships"><Relationship Id="rId2" Type="http://schemas.openxmlformats.org/officeDocument/2006/relationships/comments" Target="../comments/comment30.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comments" Target="../comments/commen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8.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Topic: DevOps</a:t>
            </a:r>
            <a:endParaRPr lang="en-US" dirty="0"/>
          </a:p>
        </p:txBody>
      </p:sp>
    </p:spTree>
    <p:extLst>
      <p:ext uri="{BB962C8B-B14F-4D97-AF65-F5344CB8AC3E}">
        <p14:creationId xmlns:p14="http://schemas.microsoft.com/office/powerpoint/2010/main" val="3661795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 Basic Explanation of DevOps</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err="1" smtClean="0"/>
              <a:t>Alright</a:t>
            </a:r>
            <a:r>
              <a:rPr lang="nl-NL" dirty="0" smtClean="0"/>
              <a:t>, </a:t>
            </a:r>
            <a:r>
              <a:rPr lang="nl-NL" dirty="0" err="1" smtClean="0"/>
              <a:t>enough</a:t>
            </a:r>
            <a:r>
              <a:rPr lang="nl-NL" dirty="0" smtClean="0"/>
              <a:t> </a:t>
            </a:r>
            <a:r>
              <a:rPr lang="nl-NL" dirty="0" err="1" smtClean="0"/>
              <a:t>whining</a:t>
            </a:r>
            <a:r>
              <a:rPr lang="nl-NL" dirty="0" smtClean="0"/>
              <a:t> </a:t>
            </a:r>
            <a:r>
              <a:rPr lang="nl-NL" dirty="0" err="1" smtClean="0"/>
              <a:t>about</a:t>
            </a:r>
            <a:r>
              <a:rPr lang="nl-NL" dirty="0" smtClean="0"/>
              <a:t> </a:t>
            </a:r>
            <a:r>
              <a:rPr lang="nl-NL" dirty="0" err="1" smtClean="0"/>
              <a:t>the</a:t>
            </a:r>
            <a:r>
              <a:rPr lang="nl-NL" dirty="0" smtClean="0"/>
              <a:t> past. </a:t>
            </a:r>
            <a:r>
              <a:rPr lang="nl-NL" dirty="0" err="1" smtClean="0"/>
              <a:t>Luckily</a:t>
            </a:r>
            <a:r>
              <a:rPr lang="nl-NL" dirty="0" smtClean="0"/>
              <a:t>, </a:t>
            </a:r>
            <a:r>
              <a:rPr lang="nl-NL" dirty="0" err="1" smtClean="0"/>
              <a:t>DevOps</a:t>
            </a:r>
            <a:r>
              <a:rPr lang="nl-NL" dirty="0" smtClean="0"/>
              <a:t> was </a:t>
            </a:r>
            <a:r>
              <a:rPr lang="nl-NL" dirty="0" err="1" smtClean="0"/>
              <a:t>introduced</a:t>
            </a:r>
            <a:r>
              <a:rPr lang="nl-NL" dirty="0" smtClean="0"/>
              <a:t> as a new way of </a:t>
            </a:r>
            <a:r>
              <a:rPr lang="nl-NL" dirty="0" err="1" smtClean="0"/>
              <a:t>working</a:t>
            </a:r>
            <a:r>
              <a:rPr lang="nl-NL" dirty="0" smtClean="0"/>
              <a:t> </a:t>
            </a:r>
            <a:r>
              <a:rPr lang="nl-NL" dirty="0" err="1" smtClean="0"/>
              <a:t>to</a:t>
            </a:r>
            <a:r>
              <a:rPr lang="nl-NL" dirty="0" smtClean="0"/>
              <a:t> </a:t>
            </a:r>
            <a:r>
              <a:rPr lang="nl-NL" dirty="0" err="1" smtClean="0"/>
              <a:t>prevent</a:t>
            </a:r>
            <a:r>
              <a:rPr lang="nl-NL" dirty="0" smtClean="0"/>
              <a:t> these </a:t>
            </a:r>
            <a:r>
              <a:rPr lang="nl-NL" dirty="0" err="1" smtClean="0"/>
              <a:t>problems</a:t>
            </a:r>
            <a:r>
              <a:rPr lang="nl-NL" dirty="0" smtClean="0"/>
              <a:t>. </a:t>
            </a:r>
            <a:r>
              <a:rPr lang="nl-NL" dirty="0" err="1" smtClean="0"/>
              <a:t>Please</a:t>
            </a:r>
            <a:r>
              <a:rPr lang="nl-NL" dirty="0" smtClean="0"/>
              <a:t> do </a:t>
            </a:r>
            <a:r>
              <a:rPr lang="nl-NL" dirty="0" err="1" smtClean="0"/>
              <a:t>note</a:t>
            </a:r>
            <a:r>
              <a:rPr lang="nl-NL" dirty="0" smtClean="0"/>
              <a:t> </a:t>
            </a:r>
            <a:r>
              <a:rPr lang="nl-NL" dirty="0" err="1" smtClean="0"/>
              <a:t>that</a:t>
            </a:r>
            <a:r>
              <a:rPr lang="nl-NL" dirty="0" smtClean="0"/>
              <a:t> at AFKL, we do </a:t>
            </a:r>
            <a:r>
              <a:rPr lang="nl-NL" dirty="0" err="1" smtClean="0"/>
              <a:t>not</a:t>
            </a:r>
            <a:r>
              <a:rPr lang="nl-NL" dirty="0" smtClean="0"/>
              <a:t> </a:t>
            </a:r>
            <a:r>
              <a:rPr lang="nl-NL" dirty="0" err="1" smtClean="0"/>
              <a:t>work</a:t>
            </a:r>
            <a:r>
              <a:rPr lang="nl-NL" dirty="0" smtClean="0"/>
              <a:t> </a:t>
            </a:r>
            <a:r>
              <a:rPr lang="nl-NL" dirty="0" err="1" smtClean="0"/>
              <a:t>entirely</a:t>
            </a:r>
            <a:r>
              <a:rPr lang="nl-NL" dirty="0" smtClean="0"/>
              <a:t> </a:t>
            </a:r>
            <a:r>
              <a:rPr lang="nl-NL" dirty="0" err="1" smtClean="0"/>
              <a:t>according</a:t>
            </a:r>
            <a:r>
              <a:rPr lang="nl-NL" dirty="0" smtClean="0"/>
              <a:t> </a:t>
            </a:r>
            <a:r>
              <a:rPr lang="nl-NL" dirty="0" err="1" smtClean="0"/>
              <a:t>to</a:t>
            </a:r>
            <a:r>
              <a:rPr lang="nl-NL" dirty="0" smtClean="0"/>
              <a:t> </a:t>
            </a:r>
            <a:r>
              <a:rPr lang="nl-NL" dirty="0" err="1" smtClean="0"/>
              <a:t>the</a:t>
            </a:r>
            <a:r>
              <a:rPr lang="nl-NL" dirty="0" smtClean="0"/>
              <a:t> </a:t>
            </a:r>
            <a:r>
              <a:rPr lang="nl-NL" dirty="0" err="1" smtClean="0"/>
              <a:t>DevOps</a:t>
            </a:r>
            <a:r>
              <a:rPr lang="nl-NL" dirty="0" smtClean="0"/>
              <a:t> approach.</a:t>
            </a:r>
          </a:p>
          <a:p>
            <a:endParaRPr lang="nl-NL" dirty="0"/>
          </a:p>
          <a:p>
            <a:r>
              <a:rPr lang="nl-NL" dirty="0" err="1" smtClean="0"/>
              <a:t>DevOps</a:t>
            </a:r>
            <a:r>
              <a:rPr lang="nl-NL" dirty="0" smtClean="0"/>
              <a:t> </a:t>
            </a:r>
            <a:r>
              <a:rPr lang="nl-NL" dirty="0" err="1" smtClean="0"/>
              <a:t>bridges</a:t>
            </a:r>
            <a:r>
              <a:rPr lang="nl-NL" dirty="0" smtClean="0"/>
              <a:t> </a:t>
            </a:r>
            <a:r>
              <a:rPr lang="nl-NL" dirty="0" err="1" smtClean="0"/>
              <a:t>the</a:t>
            </a:r>
            <a:r>
              <a:rPr lang="nl-NL" dirty="0" smtClean="0"/>
              <a:t> gap </a:t>
            </a:r>
            <a:r>
              <a:rPr lang="nl-NL" dirty="0" err="1" smtClean="0"/>
              <a:t>between</a:t>
            </a:r>
            <a:r>
              <a:rPr lang="nl-NL" dirty="0"/>
              <a:t> </a:t>
            </a:r>
            <a:r>
              <a:rPr lang="nl-NL" dirty="0" smtClean="0"/>
              <a:t>development </a:t>
            </a:r>
            <a:r>
              <a:rPr lang="nl-NL" dirty="0" err="1" smtClean="0"/>
              <a:t>and</a:t>
            </a:r>
            <a:r>
              <a:rPr lang="nl-NL" dirty="0" smtClean="0"/>
              <a:t> operations, </a:t>
            </a:r>
            <a:r>
              <a:rPr lang="nl-NL" dirty="0" err="1" smtClean="0"/>
              <a:t>breaking</a:t>
            </a:r>
            <a:r>
              <a:rPr lang="nl-NL" dirty="0" smtClean="0"/>
              <a:t> down </a:t>
            </a:r>
            <a:r>
              <a:rPr lang="nl-NL" dirty="0" err="1" smtClean="0"/>
              <a:t>the</a:t>
            </a:r>
            <a:r>
              <a:rPr lang="nl-NL" dirty="0" smtClean="0"/>
              <a:t> different </a:t>
            </a:r>
            <a:r>
              <a:rPr lang="nl-NL" dirty="0" err="1" smtClean="0"/>
              <a:t>silos</a:t>
            </a:r>
            <a:r>
              <a:rPr lang="nl-NL" dirty="0" smtClean="0"/>
              <a:t> </a:t>
            </a:r>
            <a:r>
              <a:rPr lang="nl-NL" dirty="0" err="1" smtClean="0"/>
              <a:t>that</a:t>
            </a:r>
            <a:r>
              <a:rPr lang="nl-NL" dirty="0" smtClean="0"/>
              <a:t> we </a:t>
            </a:r>
            <a:r>
              <a:rPr lang="nl-NL" dirty="0" err="1" smtClean="0"/>
              <a:t>know</a:t>
            </a:r>
            <a:r>
              <a:rPr lang="nl-NL" dirty="0" smtClean="0"/>
              <a:t> </a:t>
            </a:r>
            <a:r>
              <a:rPr lang="nl-NL" dirty="0" err="1" smtClean="0"/>
              <a:t>from</a:t>
            </a:r>
            <a:r>
              <a:rPr lang="nl-NL" dirty="0" smtClean="0"/>
              <a:t> </a:t>
            </a:r>
            <a:r>
              <a:rPr lang="nl-NL" dirty="0" err="1" smtClean="0"/>
              <a:t>the</a:t>
            </a:r>
            <a:r>
              <a:rPr lang="nl-NL" dirty="0" smtClean="0"/>
              <a:t> past. </a:t>
            </a:r>
            <a:endParaRPr lang="en-US" dirty="0" smtClean="0"/>
          </a:p>
        </p:txBody>
      </p:sp>
      <p:sp>
        <p:nvSpPr>
          <p:cNvPr id="5" name="Rectangle 4"/>
          <p:cNvSpPr/>
          <p:nvPr/>
        </p:nvSpPr>
        <p:spPr>
          <a:xfrm>
            <a:off x="8839201" y="3304675"/>
            <a:ext cx="2286000" cy="232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414211" y="3304676"/>
            <a:ext cx="2286000" cy="232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4" descr="Image result for waterfall methodology"/>
          <p:cNvPicPr>
            <a:picLocks noChangeAspect="1" noChangeArrowheads="1"/>
          </p:cNvPicPr>
          <p:nvPr/>
        </p:nvPicPr>
        <p:blipFill rotWithShape="1">
          <a:blip r:embed="rId2">
            <a:extLst>
              <a:ext uri="{28A0092B-C50C-407E-A947-70E740481C1C}">
                <a14:useLocalDpi xmlns:a14="http://schemas.microsoft.com/office/drawing/2010/main" val="0"/>
              </a:ext>
            </a:extLst>
          </a:blip>
          <a:srcRect r="61834" b="81894"/>
          <a:stretch/>
        </p:blipFill>
        <p:spPr bwMode="auto">
          <a:xfrm>
            <a:off x="5526088" y="3847380"/>
            <a:ext cx="2093912" cy="5641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waterfall methodology"/>
          <p:cNvPicPr>
            <a:picLocks noChangeAspect="1" noChangeArrowheads="1"/>
          </p:cNvPicPr>
          <p:nvPr/>
        </p:nvPicPr>
        <p:blipFill rotWithShape="1">
          <a:blip r:embed="rId2">
            <a:extLst>
              <a:ext uri="{28A0092B-C50C-407E-A947-70E740481C1C}">
                <a14:useLocalDpi xmlns:a14="http://schemas.microsoft.com/office/drawing/2010/main" val="0"/>
              </a:ext>
            </a:extLst>
          </a:blip>
          <a:srcRect l="15359" t="20359" r="47361" b="62652"/>
          <a:stretch/>
        </p:blipFill>
        <p:spPr bwMode="auto">
          <a:xfrm>
            <a:off x="5507666" y="4427617"/>
            <a:ext cx="2045370" cy="5293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waterfall methodology"/>
          <p:cNvPicPr>
            <a:picLocks noChangeAspect="1" noChangeArrowheads="1"/>
          </p:cNvPicPr>
          <p:nvPr/>
        </p:nvPicPr>
        <p:blipFill rotWithShape="1">
          <a:blip r:embed="rId2">
            <a:extLst>
              <a:ext uri="{28A0092B-C50C-407E-A947-70E740481C1C}">
                <a14:useLocalDpi xmlns:a14="http://schemas.microsoft.com/office/drawing/2010/main" val="0"/>
              </a:ext>
            </a:extLst>
          </a:blip>
          <a:srcRect l="31587" t="41731" r="31133" b="41280"/>
          <a:stretch/>
        </p:blipFill>
        <p:spPr bwMode="auto">
          <a:xfrm>
            <a:off x="5526088" y="5028027"/>
            <a:ext cx="2045370" cy="5293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waterfall methodology"/>
          <p:cNvPicPr>
            <a:picLocks noChangeAspect="1" noChangeArrowheads="1"/>
          </p:cNvPicPr>
          <p:nvPr/>
        </p:nvPicPr>
        <p:blipFill rotWithShape="1">
          <a:blip r:embed="rId2">
            <a:extLst>
              <a:ext uri="{28A0092B-C50C-407E-A947-70E740481C1C}">
                <a14:useLocalDpi xmlns:a14="http://schemas.microsoft.com/office/drawing/2010/main" val="0"/>
              </a:ext>
            </a:extLst>
          </a:blip>
          <a:srcRect l="47376" t="62574" r="15344" b="20437"/>
          <a:stretch/>
        </p:blipFill>
        <p:spPr bwMode="auto">
          <a:xfrm>
            <a:off x="8959516" y="3847821"/>
            <a:ext cx="2045370" cy="5293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waterfall methodology"/>
          <p:cNvPicPr>
            <a:picLocks noChangeAspect="1" noChangeArrowheads="1"/>
          </p:cNvPicPr>
          <p:nvPr/>
        </p:nvPicPr>
        <p:blipFill rotWithShape="1">
          <a:blip r:embed="rId2">
            <a:extLst>
              <a:ext uri="{28A0092B-C50C-407E-A947-70E740481C1C}">
                <a14:useLocalDpi xmlns:a14="http://schemas.microsoft.com/office/drawing/2010/main" val="0"/>
              </a:ext>
            </a:extLst>
          </a:blip>
          <a:srcRect l="63019" t="83939" r="-299" b="-928"/>
          <a:stretch/>
        </p:blipFill>
        <p:spPr bwMode="auto">
          <a:xfrm>
            <a:off x="8943473" y="4519312"/>
            <a:ext cx="2045370" cy="5293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592682" y="3400977"/>
            <a:ext cx="1931987" cy="369332"/>
          </a:xfrm>
          <a:prstGeom prst="rect">
            <a:avLst/>
          </a:prstGeom>
          <a:noFill/>
        </p:spPr>
        <p:txBody>
          <a:bodyPr wrap="square" rtlCol="0">
            <a:spAutoFit/>
          </a:bodyPr>
          <a:lstStyle/>
          <a:p>
            <a:pPr algn="ctr"/>
            <a:r>
              <a:rPr lang="nl-NL" dirty="0" smtClean="0">
                <a:solidFill>
                  <a:schemeClr val="bg1"/>
                </a:solidFill>
              </a:rPr>
              <a:t>Development Silo</a:t>
            </a:r>
            <a:endParaRPr lang="en-US" dirty="0">
              <a:solidFill>
                <a:schemeClr val="bg1"/>
              </a:solidFill>
            </a:endParaRPr>
          </a:p>
        </p:txBody>
      </p:sp>
      <p:sp>
        <p:nvSpPr>
          <p:cNvPr id="13" name="TextBox 12"/>
          <p:cNvSpPr txBox="1"/>
          <p:nvPr/>
        </p:nvSpPr>
        <p:spPr>
          <a:xfrm>
            <a:off x="9000164" y="3400977"/>
            <a:ext cx="1931987" cy="369332"/>
          </a:xfrm>
          <a:prstGeom prst="rect">
            <a:avLst/>
          </a:prstGeom>
          <a:noFill/>
        </p:spPr>
        <p:txBody>
          <a:bodyPr wrap="square" rtlCol="0">
            <a:spAutoFit/>
          </a:bodyPr>
          <a:lstStyle/>
          <a:p>
            <a:pPr algn="ctr"/>
            <a:r>
              <a:rPr lang="nl-NL" dirty="0" smtClean="0">
                <a:solidFill>
                  <a:schemeClr val="bg1"/>
                </a:solidFill>
              </a:rPr>
              <a:t>Operations Silo</a:t>
            </a:r>
            <a:endParaRPr lang="en-US" dirty="0">
              <a:solidFill>
                <a:schemeClr val="bg1"/>
              </a:solidFill>
            </a:endParaRPr>
          </a:p>
        </p:txBody>
      </p:sp>
      <p:pic>
        <p:nvPicPr>
          <p:cNvPr id="1032" name="Picture 8" descr="Image result for bridge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9203" y="2480159"/>
            <a:ext cx="3241006" cy="936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431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 Basic Explanation of DevOps</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err="1" smtClean="0"/>
              <a:t>Practically</a:t>
            </a:r>
            <a:r>
              <a:rPr lang="nl-NL" dirty="0" smtClean="0"/>
              <a:t> </a:t>
            </a:r>
            <a:r>
              <a:rPr lang="nl-NL" dirty="0" err="1" smtClean="0"/>
              <a:t>the</a:t>
            </a:r>
            <a:r>
              <a:rPr lang="nl-NL" dirty="0" smtClean="0"/>
              <a:t> adoption of </a:t>
            </a:r>
            <a:r>
              <a:rPr lang="nl-NL" dirty="0" err="1" smtClean="0"/>
              <a:t>the</a:t>
            </a:r>
            <a:r>
              <a:rPr lang="nl-NL" dirty="0" smtClean="0"/>
              <a:t> </a:t>
            </a:r>
            <a:r>
              <a:rPr lang="nl-NL" dirty="0" err="1" smtClean="0"/>
              <a:t>DevOps</a:t>
            </a:r>
            <a:r>
              <a:rPr lang="nl-NL" dirty="0" smtClean="0"/>
              <a:t> way of </a:t>
            </a:r>
            <a:r>
              <a:rPr lang="nl-NL" dirty="0" err="1" smtClean="0"/>
              <a:t>working</a:t>
            </a:r>
            <a:r>
              <a:rPr lang="nl-NL" dirty="0" smtClean="0"/>
              <a:t> means </a:t>
            </a:r>
            <a:r>
              <a:rPr lang="nl-NL" dirty="0" err="1" smtClean="0"/>
              <a:t>that</a:t>
            </a:r>
            <a:r>
              <a:rPr lang="nl-NL" dirty="0" smtClean="0"/>
              <a:t> </a:t>
            </a:r>
            <a:r>
              <a:rPr lang="nl-NL" dirty="0" err="1" smtClean="0"/>
              <a:t>the</a:t>
            </a:r>
            <a:r>
              <a:rPr lang="nl-NL" dirty="0" smtClean="0"/>
              <a:t> software development team </a:t>
            </a:r>
            <a:r>
              <a:rPr lang="nl-NL" dirty="0" err="1" smtClean="0"/>
              <a:t>manages</a:t>
            </a:r>
            <a:r>
              <a:rPr lang="nl-NL" dirty="0" smtClean="0"/>
              <a:t> </a:t>
            </a:r>
            <a:r>
              <a:rPr lang="nl-NL" dirty="0" err="1" smtClean="0"/>
              <a:t>the</a:t>
            </a:r>
            <a:r>
              <a:rPr lang="nl-NL" dirty="0" smtClean="0"/>
              <a:t> </a:t>
            </a:r>
            <a:r>
              <a:rPr lang="nl-NL" dirty="0" err="1" smtClean="0"/>
              <a:t>entire</a:t>
            </a:r>
            <a:r>
              <a:rPr lang="nl-NL" dirty="0" smtClean="0"/>
              <a:t> </a:t>
            </a:r>
            <a:r>
              <a:rPr lang="nl-NL" dirty="0" err="1" smtClean="0"/>
              <a:t>application</a:t>
            </a:r>
            <a:r>
              <a:rPr lang="nl-NL" dirty="0" smtClean="0"/>
              <a:t> development </a:t>
            </a:r>
            <a:r>
              <a:rPr lang="nl-NL" dirty="0" err="1" smtClean="0"/>
              <a:t>lifecycle</a:t>
            </a:r>
            <a:r>
              <a:rPr lang="nl-NL" dirty="0" smtClean="0"/>
              <a:t> </a:t>
            </a:r>
            <a:r>
              <a:rPr lang="nl-NL" dirty="0" err="1" smtClean="0"/>
              <a:t>from</a:t>
            </a:r>
            <a:r>
              <a:rPr lang="nl-NL" dirty="0" smtClean="0"/>
              <a:t> </a:t>
            </a:r>
            <a:r>
              <a:rPr lang="nl-NL" dirty="0" err="1" smtClean="0"/>
              <a:t>beginning</a:t>
            </a:r>
            <a:r>
              <a:rPr lang="nl-NL" dirty="0" smtClean="0"/>
              <a:t> </a:t>
            </a:r>
            <a:r>
              <a:rPr lang="nl-NL" dirty="0" err="1" smtClean="0"/>
              <a:t>to</a:t>
            </a:r>
            <a:r>
              <a:rPr lang="nl-NL" dirty="0" smtClean="0"/>
              <a:t> end.</a:t>
            </a:r>
          </a:p>
          <a:p>
            <a:r>
              <a:rPr lang="nl-NL" dirty="0" err="1" smtClean="0"/>
              <a:t>So</a:t>
            </a:r>
            <a:r>
              <a:rPr lang="nl-NL" dirty="0" smtClean="0"/>
              <a:t> no more </a:t>
            </a:r>
            <a:r>
              <a:rPr lang="nl-NL" dirty="0" err="1" smtClean="0"/>
              <a:t>throwing</a:t>
            </a:r>
            <a:r>
              <a:rPr lang="nl-NL" dirty="0" smtClean="0"/>
              <a:t> </a:t>
            </a:r>
            <a:r>
              <a:rPr lang="nl-NL" dirty="0" err="1" smtClean="0"/>
              <a:t>things</a:t>
            </a:r>
            <a:r>
              <a:rPr lang="nl-NL" dirty="0" smtClean="0"/>
              <a:t> over </a:t>
            </a:r>
            <a:r>
              <a:rPr lang="nl-NL" dirty="0" err="1" smtClean="0"/>
              <a:t>the</a:t>
            </a:r>
            <a:r>
              <a:rPr lang="nl-NL" dirty="0" smtClean="0"/>
              <a:t> </a:t>
            </a:r>
            <a:r>
              <a:rPr lang="nl-NL" dirty="0" err="1" smtClean="0"/>
              <a:t>wall</a:t>
            </a:r>
            <a:r>
              <a:rPr lang="nl-NL" dirty="0" smtClean="0"/>
              <a:t> </a:t>
            </a:r>
            <a:r>
              <a:rPr lang="nl-NL" dirty="0" err="1" smtClean="0"/>
              <a:t>and</a:t>
            </a:r>
            <a:r>
              <a:rPr lang="nl-NL" dirty="0" smtClean="0"/>
              <a:t> no more </a:t>
            </a:r>
            <a:r>
              <a:rPr lang="nl-NL" dirty="0" err="1" smtClean="0"/>
              <a:t>communication</a:t>
            </a:r>
            <a:r>
              <a:rPr lang="nl-NL" dirty="0" smtClean="0"/>
              <a:t> via fancy </a:t>
            </a:r>
            <a:r>
              <a:rPr lang="nl-NL" dirty="0" err="1" smtClean="0"/>
              <a:t>documents</a:t>
            </a:r>
            <a:r>
              <a:rPr lang="nl-NL" dirty="0" smtClean="0"/>
              <a:t>. </a:t>
            </a:r>
            <a:r>
              <a:rPr lang="nl-NL" dirty="0" err="1" smtClean="0"/>
              <a:t>Instead</a:t>
            </a:r>
            <a:r>
              <a:rPr lang="nl-NL" dirty="0" smtClean="0"/>
              <a:t>, </a:t>
            </a:r>
            <a:r>
              <a:rPr lang="nl-NL" dirty="0" err="1" smtClean="0"/>
              <a:t>the</a:t>
            </a:r>
            <a:r>
              <a:rPr lang="nl-NL" dirty="0" smtClean="0"/>
              <a:t> </a:t>
            </a:r>
            <a:r>
              <a:rPr lang="nl-NL" dirty="0" err="1" smtClean="0"/>
              <a:t>lifecycle</a:t>
            </a:r>
            <a:r>
              <a:rPr lang="nl-NL" dirty="0" smtClean="0"/>
              <a:t> </a:t>
            </a:r>
            <a:r>
              <a:rPr lang="nl-NL" dirty="0" err="1" smtClean="0"/>
              <a:t>phases</a:t>
            </a:r>
            <a:r>
              <a:rPr lang="nl-NL" dirty="0" smtClean="0"/>
              <a:t> </a:t>
            </a:r>
            <a:r>
              <a:rPr lang="nl-NL" dirty="0" err="1" smtClean="0"/>
              <a:t>will</a:t>
            </a:r>
            <a:r>
              <a:rPr lang="nl-NL" dirty="0" smtClean="0"/>
              <a:t> </a:t>
            </a:r>
            <a:r>
              <a:rPr lang="nl-NL" dirty="0" err="1" smtClean="0"/>
              <a:t>be</a:t>
            </a:r>
            <a:r>
              <a:rPr lang="nl-NL" dirty="0" smtClean="0"/>
              <a:t> </a:t>
            </a:r>
            <a:r>
              <a:rPr lang="nl-NL" dirty="0" err="1" smtClean="0"/>
              <a:t>addressed</a:t>
            </a:r>
            <a:r>
              <a:rPr lang="nl-NL" dirty="0" smtClean="0"/>
              <a:t> in short cycli </a:t>
            </a:r>
            <a:r>
              <a:rPr lang="nl-NL" dirty="0" err="1" smtClean="0"/>
              <a:t>and</a:t>
            </a:r>
            <a:r>
              <a:rPr lang="nl-NL" dirty="0" smtClean="0"/>
              <a:t> </a:t>
            </a:r>
            <a:r>
              <a:rPr lang="nl-NL" dirty="0" err="1" smtClean="0"/>
              <a:t>there</a:t>
            </a:r>
            <a:r>
              <a:rPr lang="nl-NL" dirty="0" smtClean="0"/>
              <a:t> is real-time </a:t>
            </a:r>
            <a:r>
              <a:rPr lang="nl-NL" dirty="0" err="1" smtClean="0"/>
              <a:t>communication</a:t>
            </a:r>
            <a:r>
              <a:rPr lang="nl-NL" dirty="0" smtClean="0"/>
              <a:t> </a:t>
            </a:r>
            <a:r>
              <a:rPr lang="nl-NL" dirty="0" err="1" smtClean="0"/>
              <a:t>between</a:t>
            </a:r>
            <a:r>
              <a:rPr lang="nl-NL" dirty="0" smtClean="0"/>
              <a:t> different teams. A </a:t>
            </a:r>
            <a:r>
              <a:rPr lang="nl-NL" dirty="0" err="1" smtClean="0"/>
              <a:t>huge</a:t>
            </a:r>
            <a:r>
              <a:rPr lang="nl-NL" dirty="0" smtClean="0"/>
              <a:t> step forward.</a:t>
            </a:r>
            <a:endParaRPr lang="en-US" dirty="0" smtClean="0"/>
          </a:p>
        </p:txBody>
      </p:sp>
      <p:pic>
        <p:nvPicPr>
          <p:cNvPr id="2052" name="Picture 4" descr="Image result for dev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411" y="1971676"/>
            <a:ext cx="7455754" cy="290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549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 Basic Explanation of DevOps</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smtClean="0"/>
              <a:t>The </a:t>
            </a:r>
            <a:r>
              <a:rPr lang="nl-NL" dirty="0" err="1" smtClean="0"/>
              <a:t>DevOps</a:t>
            </a:r>
            <a:r>
              <a:rPr lang="nl-NL" dirty="0" smtClean="0"/>
              <a:t> way of </a:t>
            </a:r>
            <a:r>
              <a:rPr lang="nl-NL" dirty="0" err="1" smtClean="0"/>
              <a:t>working</a:t>
            </a:r>
            <a:r>
              <a:rPr lang="nl-NL" dirty="0" smtClean="0"/>
              <a:t> is </a:t>
            </a:r>
            <a:r>
              <a:rPr lang="nl-NL" dirty="0" err="1" smtClean="0"/>
              <a:t>focussed</a:t>
            </a:r>
            <a:r>
              <a:rPr lang="nl-NL" dirty="0" smtClean="0"/>
              <a:t> on </a:t>
            </a:r>
            <a:r>
              <a:rPr lang="nl-NL" dirty="0" err="1" smtClean="0"/>
              <a:t>agility</a:t>
            </a:r>
            <a:r>
              <a:rPr lang="nl-NL" dirty="0" smtClean="0"/>
              <a:t>, </a:t>
            </a:r>
            <a:r>
              <a:rPr lang="nl-NL" dirty="0" err="1" smtClean="0"/>
              <a:t>collaboration</a:t>
            </a:r>
            <a:r>
              <a:rPr lang="nl-NL" dirty="0" smtClean="0"/>
              <a:t> </a:t>
            </a:r>
            <a:r>
              <a:rPr lang="nl-NL" dirty="0" err="1" smtClean="0"/>
              <a:t>between</a:t>
            </a:r>
            <a:r>
              <a:rPr lang="nl-NL" dirty="0" smtClean="0"/>
              <a:t> different teams, </a:t>
            </a:r>
            <a:r>
              <a:rPr lang="nl-NL" dirty="0" err="1" smtClean="0"/>
              <a:t>automating</a:t>
            </a:r>
            <a:r>
              <a:rPr lang="nl-NL" dirty="0" smtClean="0"/>
              <a:t> </a:t>
            </a:r>
            <a:r>
              <a:rPr lang="nl-NL" dirty="0" err="1" smtClean="0"/>
              <a:t>the</a:t>
            </a:r>
            <a:r>
              <a:rPr lang="nl-NL" dirty="0" smtClean="0"/>
              <a:t> </a:t>
            </a:r>
            <a:r>
              <a:rPr lang="nl-NL" dirty="0" err="1" smtClean="0"/>
              <a:t>process</a:t>
            </a:r>
            <a:r>
              <a:rPr lang="nl-NL" dirty="0" smtClean="0"/>
              <a:t> as </a:t>
            </a:r>
            <a:r>
              <a:rPr lang="nl-NL" dirty="0" err="1" smtClean="0"/>
              <a:t>much</a:t>
            </a:r>
            <a:r>
              <a:rPr lang="nl-NL" dirty="0" smtClean="0"/>
              <a:t> as </a:t>
            </a:r>
            <a:r>
              <a:rPr lang="nl-NL" dirty="0" err="1" smtClean="0"/>
              <a:t>possible</a:t>
            </a:r>
            <a:r>
              <a:rPr lang="nl-NL" dirty="0" smtClean="0"/>
              <a:t>, </a:t>
            </a:r>
            <a:r>
              <a:rPr lang="nl-NL" dirty="0" err="1" smtClean="0"/>
              <a:t>and</a:t>
            </a:r>
            <a:r>
              <a:rPr lang="nl-NL" dirty="0" smtClean="0"/>
              <a:t> </a:t>
            </a:r>
            <a:r>
              <a:rPr lang="nl-NL" dirty="0" err="1" smtClean="0"/>
              <a:t>measuring</a:t>
            </a:r>
            <a:r>
              <a:rPr lang="nl-NL" dirty="0" smtClean="0"/>
              <a:t> performance. Sounds </a:t>
            </a:r>
            <a:r>
              <a:rPr lang="nl-NL" dirty="0" err="1" smtClean="0"/>
              <a:t>nice</a:t>
            </a:r>
            <a:r>
              <a:rPr lang="nl-NL" dirty="0" smtClean="0"/>
              <a:t>, right? </a:t>
            </a:r>
            <a:endParaRPr lang="en-US" dirty="0" smtClean="0"/>
          </a:p>
        </p:txBody>
      </p:sp>
      <p:pic>
        <p:nvPicPr>
          <p:cNvPr id="4098" name="Picture 2" descr="Image result for agil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7258" y="1196456"/>
            <a:ext cx="2844299" cy="197864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collaborati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5989" y="1928374"/>
            <a:ext cx="3662446" cy="228994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collaboration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3263" y="3486403"/>
            <a:ext cx="2144282" cy="2209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137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 DevOps Goals</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491847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 DevOps Goals</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err="1" smtClean="0"/>
              <a:t>So</a:t>
            </a:r>
            <a:r>
              <a:rPr lang="nl-NL" dirty="0" smtClean="0"/>
              <a:t> </a:t>
            </a:r>
            <a:r>
              <a:rPr lang="nl-NL" dirty="0" err="1" smtClean="0"/>
              <a:t>now</a:t>
            </a:r>
            <a:r>
              <a:rPr lang="nl-NL" dirty="0" smtClean="0"/>
              <a:t> </a:t>
            </a:r>
            <a:r>
              <a:rPr lang="nl-NL" dirty="0" err="1" smtClean="0"/>
              <a:t>that</a:t>
            </a:r>
            <a:r>
              <a:rPr lang="nl-NL" dirty="0" smtClean="0"/>
              <a:t> </a:t>
            </a:r>
            <a:r>
              <a:rPr lang="nl-NL" dirty="0" err="1" smtClean="0"/>
              <a:t>you</a:t>
            </a:r>
            <a:r>
              <a:rPr lang="nl-NL" dirty="0" smtClean="0"/>
              <a:t> </a:t>
            </a:r>
            <a:r>
              <a:rPr lang="nl-NL" dirty="0" err="1" smtClean="0"/>
              <a:t>roughly</a:t>
            </a:r>
            <a:r>
              <a:rPr lang="nl-NL" dirty="0" smtClean="0"/>
              <a:t> </a:t>
            </a:r>
            <a:r>
              <a:rPr lang="nl-NL" dirty="0" err="1" smtClean="0"/>
              <a:t>know</a:t>
            </a:r>
            <a:r>
              <a:rPr lang="nl-NL" dirty="0" smtClean="0"/>
              <a:t> </a:t>
            </a:r>
            <a:r>
              <a:rPr lang="nl-NL" dirty="0" err="1" smtClean="0"/>
              <a:t>what</a:t>
            </a:r>
            <a:r>
              <a:rPr lang="nl-NL" dirty="0" smtClean="0"/>
              <a:t> </a:t>
            </a:r>
            <a:r>
              <a:rPr lang="nl-NL" dirty="0" err="1" smtClean="0"/>
              <a:t>it</a:t>
            </a:r>
            <a:r>
              <a:rPr lang="nl-NL" dirty="0" smtClean="0"/>
              <a:t> means </a:t>
            </a:r>
            <a:r>
              <a:rPr lang="nl-NL" dirty="0" err="1" smtClean="0"/>
              <a:t>to</a:t>
            </a:r>
            <a:r>
              <a:rPr lang="nl-NL" dirty="0" smtClean="0"/>
              <a:t> </a:t>
            </a:r>
            <a:r>
              <a:rPr lang="nl-NL" dirty="0" err="1" smtClean="0"/>
              <a:t>work</a:t>
            </a:r>
            <a:r>
              <a:rPr lang="nl-NL" dirty="0" smtClean="0"/>
              <a:t> in a </a:t>
            </a:r>
            <a:r>
              <a:rPr lang="nl-NL" dirty="0" err="1" smtClean="0"/>
              <a:t>DevOps</a:t>
            </a:r>
            <a:r>
              <a:rPr lang="nl-NL" dirty="0" smtClean="0"/>
              <a:t> </a:t>
            </a:r>
            <a:r>
              <a:rPr lang="nl-NL" dirty="0" err="1" smtClean="0"/>
              <a:t>manner</a:t>
            </a:r>
            <a:r>
              <a:rPr lang="nl-NL" dirty="0" smtClean="0"/>
              <a:t>, </a:t>
            </a:r>
            <a:r>
              <a:rPr lang="nl-NL" dirty="0" err="1" smtClean="0"/>
              <a:t>let’s</a:t>
            </a:r>
            <a:r>
              <a:rPr lang="nl-NL" dirty="0" smtClean="0"/>
              <a:t> </a:t>
            </a:r>
            <a:r>
              <a:rPr lang="nl-NL" dirty="0" err="1" smtClean="0"/>
              <a:t>see</a:t>
            </a:r>
            <a:r>
              <a:rPr lang="nl-NL" dirty="0" smtClean="0"/>
              <a:t> </a:t>
            </a:r>
            <a:r>
              <a:rPr lang="nl-NL" dirty="0" err="1" smtClean="0"/>
              <a:t>what</a:t>
            </a:r>
            <a:r>
              <a:rPr lang="nl-NL" dirty="0" smtClean="0"/>
              <a:t> </a:t>
            </a:r>
            <a:r>
              <a:rPr lang="nl-NL" dirty="0" err="1" smtClean="0"/>
              <a:t>the</a:t>
            </a:r>
            <a:r>
              <a:rPr lang="nl-NL" dirty="0"/>
              <a:t> </a:t>
            </a:r>
            <a:r>
              <a:rPr lang="nl-NL" dirty="0" err="1" smtClean="0"/>
              <a:t>underlying</a:t>
            </a:r>
            <a:r>
              <a:rPr lang="nl-NL" dirty="0" smtClean="0"/>
              <a:t> goals of </a:t>
            </a:r>
            <a:r>
              <a:rPr lang="nl-NL" dirty="0" err="1" smtClean="0"/>
              <a:t>this</a:t>
            </a:r>
            <a:r>
              <a:rPr lang="nl-NL" dirty="0" smtClean="0"/>
              <a:t> way of </a:t>
            </a:r>
            <a:r>
              <a:rPr lang="nl-NL" dirty="0" err="1" smtClean="0"/>
              <a:t>working</a:t>
            </a:r>
            <a:r>
              <a:rPr lang="nl-NL" dirty="0" smtClean="0"/>
              <a:t> are.</a:t>
            </a:r>
          </a:p>
          <a:p>
            <a:endParaRPr lang="nl-NL" dirty="0"/>
          </a:p>
          <a:p>
            <a:endParaRPr lang="en-US" dirty="0" smtClean="0"/>
          </a:p>
        </p:txBody>
      </p:sp>
      <p:pic>
        <p:nvPicPr>
          <p:cNvPr id="5122" name="Picture 2" descr="Image result for goals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1788" y="1757362"/>
            <a:ext cx="57150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679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 DevOps Goals</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smtClean="0"/>
              <a:t>The </a:t>
            </a:r>
            <a:r>
              <a:rPr lang="nl-NL" dirty="0" err="1" smtClean="0"/>
              <a:t>main</a:t>
            </a:r>
            <a:r>
              <a:rPr lang="nl-NL" dirty="0" smtClean="0"/>
              <a:t> goal </a:t>
            </a:r>
            <a:r>
              <a:rPr lang="nl-NL" dirty="0" err="1" smtClean="0"/>
              <a:t>behind</a:t>
            </a:r>
            <a:r>
              <a:rPr lang="nl-NL" dirty="0" smtClean="0"/>
              <a:t> </a:t>
            </a:r>
            <a:r>
              <a:rPr lang="nl-NL" dirty="0" err="1" smtClean="0"/>
              <a:t>the</a:t>
            </a:r>
            <a:r>
              <a:rPr lang="nl-NL" dirty="0" smtClean="0"/>
              <a:t> </a:t>
            </a:r>
            <a:r>
              <a:rPr lang="nl-NL" dirty="0" err="1" smtClean="0"/>
              <a:t>DevOps</a:t>
            </a:r>
            <a:r>
              <a:rPr lang="nl-NL" dirty="0" smtClean="0"/>
              <a:t> way of </a:t>
            </a:r>
            <a:r>
              <a:rPr lang="nl-NL" dirty="0" err="1" smtClean="0"/>
              <a:t>working</a:t>
            </a:r>
            <a:r>
              <a:rPr lang="nl-NL" dirty="0" smtClean="0"/>
              <a:t> is </a:t>
            </a:r>
            <a:r>
              <a:rPr lang="nl-NL" dirty="0" err="1" smtClean="0"/>
              <a:t>to</a:t>
            </a:r>
            <a:r>
              <a:rPr lang="nl-NL" dirty="0" smtClean="0"/>
              <a:t> </a:t>
            </a:r>
            <a:r>
              <a:rPr lang="nl-NL" dirty="0" err="1" smtClean="0"/>
              <a:t>optimize</a:t>
            </a:r>
            <a:r>
              <a:rPr lang="nl-NL" dirty="0" smtClean="0"/>
              <a:t> </a:t>
            </a:r>
            <a:r>
              <a:rPr lang="nl-NL" dirty="0" err="1" smtClean="0"/>
              <a:t>the</a:t>
            </a:r>
            <a:r>
              <a:rPr lang="nl-NL" dirty="0" smtClean="0"/>
              <a:t> flow of </a:t>
            </a:r>
            <a:r>
              <a:rPr lang="nl-NL" dirty="0" err="1" smtClean="0"/>
              <a:t>value</a:t>
            </a:r>
            <a:r>
              <a:rPr lang="nl-NL" dirty="0" smtClean="0"/>
              <a:t> </a:t>
            </a:r>
            <a:r>
              <a:rPr lang="nl-NL" dirty="0" err="1" smtClean="0"/>
              <a:t>from</a:t>
            </a:r>
            <a:r>
              <a:rPr lang="nl-NL" dirty="0" smtClean="0"/>
              <a:t> </a:t>
            </a:r>
            <a:r>
              <a:rPr lang="nl-NL" dirty="0" err="1" smtClean="0"/>
              <a:t>idea</a:t>
            </a:r>
            <a:r>
              <a:rPr lang="nl-NL" dirty="0" smtClean="0"/>
              <a:t> </a:t>
            </a:r>
            <a:r>
              <a:rPr lang="nl-NL" dirty="0" err="1" smtClean="0"/>
              <a:t>to</a:t>
            </a:r>
            <a:r>
              <a:rPr lang="nl-NL" dirty="0" smtClean="0"/>
              <a:t> end user. </a:t>
            </a:r>
            <a:r>
              <a:rPr lang="nl-NL" dirty="0" err="1" smtClean="0"/>
              <a:t>This</a:t>
            </a:r>
            <a:r>
              <a:rPr lang="nl-NL" dirty="0" smtClean="0"/>
              <a:t> </a:t>
            </a:r>
            <a:r>
              <a:rPr lang="nl-NL" dirty="0" err="1" smtClean="0"/>
              <a:t>basically</a:t>
            </a:r>
            <a:r>
              <a:rPr lang="nl-NL" dirty="0" smtClean="0"/>
              <a:t> means </a:t>
            </a:r>
            <a:r>
              <a:rPr lang="nl-NL" dirty="0" err="1" smtClean="0"/>
              <a:t>that</a:t>
            </a:r>
            <a:r>
              <a:rPr lang="nl-NL" dirty="0" smtClean="0"/>
              <a:t> </a:t>
            </a:r>
            <a:r>
              <a:rPr lang="nl-NL" dirty="0" err="1" smtClean="0"/>
              <a:t>the</a:t>
            </a:r>
            <a:r>
              <a:rPr lang="nl-NL" dirty="0" smtClean="0"/>
              <a:t> </a:t>
            </a:r>
            <a:r>
              <a:rPr lang="nl-NL" dirty="0" err="1" smtClean="0"/>
              <a:t>following</a:t>
            </a:r>
            <a:r>
              <a:rPr lang="nl-NL" dirty="0" smtClean="0"/>
              <a:t> sub-goals </a:t>
            </a:r>
            <a:r>
              <a:rPr lang="nl-NL" dirty="0" err="1" smtClean="0"/>
              <a:t>will</a:t>
            </a:r>
            <a:r>
              <a:rPr lang="nl-NL" dirty="0" smtClean="0"/>
              <a:t> </a:t>
            </a:r>
            <a:r>
              <a:rPr lang="nl-NL" dirty="0" err="1" smtClean="0"/>
              <a:t>be</a:t>
            </a:r>
            <a:r>
              <a:rPr lang="nl-NL" dirty="0" smtClean="0"/>
              <a:t> </a:t>
            </a:r>
            <a:r>
              <a:rPr lang="nl-NL" dirty="0" err="1" smtClean="0"/>
              <a:t>targeted</a:t>
            </a:r>
            <a:r>
              <a:rPr lang="nl-NL" dirty="0" smtClean="0"/>
              <a:t>:</a:t>
            </a:r>
          </a:p>
          <a:p>
            <a:pPr marL="285750" indent="-285750">
              <a:buFont typeface="Arial" panose="020B0604020202020204" pitchFamily="34" charset="0"/>
              <a:buChar char="•"/>
            </a:pPr>
            <a:r>
              <a:rPr lang="nl-NL" dirty="0" err="1" smtClean="0"/>
              <a:t>Faster</a:t>
            </a:r>
            <a:r>
              <a:rPr lang="nl-NL" dirty="0" smtClean="0"/>
              <a:t> time </a:t>
            </a:r>
            <a:r>
              <a:rPr lang="nl-NL" dirty="0" err="1" smtClean="0"/>
              <a:t>to</a:t>
            </a:r>
            <a:r>
              <a:rPr lang="nl-NL" dirty="0" smtClean="0"/>
              <a:t> market </a:t>
            </a:r>
          </a:p>
          <a:p>
            <a:pPr marL="285750" indent="-285750">
              <a:buFont typeface="Arial" panose="020B0604020202020204" pitchFamily="34" charset="0"/>
              <a:buChar char="•"/>
            </a:pPr>
            <a:r>
              <a:rPr lang="nl-NL" dirty="0" err="1" smtClean="0"/>
              <a:t>Lower</a:t>
            </a:r>
            <a:r>
              <a:rPr lang="nl-NL" dirty="0" smtClean="0"/>
              <a:t> failure </a:t>
            </a:r>
            <a:r>
              <a:rPr lang="nl-NL" dirty="0" err="1" smtClean="0"/>
              <a:t>rates</a:t>
            </a:r>
            <a:r>
              <a:rPr lang="nl-NL" dirty="0" smtClean="0"/>
              <a:t> of new releases, </a:t>
            </a:r>
            <a:r>
              <a:rPr lang="nl-NL" dirty="0" err="1" smtClean="0"/>
              <a:t>with</a:t>
            </a:r>
            <a:r>
              <a:rPr lang="nl-NL" dirty="0" smtClean="0"/>
              <a:t> </a:t>
            </a:r>
            <a:r>
              <a:rPr lang="nl-NL" dirty="0" err="1" smtClean="0"/>
              <a:t>faster</a:t>
            </a:r>
            <a:r>
              <a:rPr lang="nl-NL" dirty="0" smtClean="0"/>
              <a:t> </a:t>
            </a:r>
            <a:r>
              <a:rPr lang="nl-NL" dirty="0" err="1" smtClean="0"/>
              <a:t>mean</a:t>
            </a:r>
            <a:r>
              <a:rPr lang="nl-NL" dirty="0" smtClean="0"/>
              <a:t> time </a:t>
            </a:r>
            <a:r>
              <a:rPr lang="nl-NL" dirty="0" err="1" smtClean="0"/>
              <a:t>to</a:t>
            </a:r>
            <a:r>
              <a:rPr lang="nl-NL" dirty="0" smtClean="0"/>
              <a:t> recovery </a:t>
            </a:r>
          </a:p>
          <a:p>
            <a:pPr marL="285750" indent="-285750">
              <a:buFont typeface="Arial" panose="020B0604020202020204" pitchFamily="34" charset="0"/>
              <a:buChar char="•"/>
            </a:pPr>
            <a:r>
              <a:rPr lang="nl-NL" dirty="0" err="1" smtClean="0"/>
              <a:t>Better</a:t>
            </a:r>
            <a:r>
              <a:rPr lang="nl-NL" dirty="0" smtClean="0"/>
              <a:t> </a:t>
            </a:r>
            <a:r>
              <a:rPr lang="nl-NL" dirty="0" err="1" smtClean="0"/>
              <a:t>communication</a:t>
            </a:r>
            <a:r>
              <a:rPr lang="nl-NL" dirty="0" smtClean="0"/>
              <a:t> </a:t>
            </a:r>
            <a:r>
              <a:rPr lang="nl-NL" dirty="0" err="1" smtClean="0"/>
              <a:t>and</a:t>
            </a:r>
            <a:r>
              <a:rPr lang="nl-NL" dirty="0" smtClean="0"/>
              <a:t> </a:t>
            </a:r>
            <a:r>
              <a:rPr lang="nl-NL" dirty="0" err="1" smtClean="0"/>
              <a:t>collaboration</a:t>
            </a:r>
            <a:r>
              <a:rPr lang="nl-NL" dirty="0" smtClean="0"/>
              <a:t> </a:t>
            </a:r>
            <a:r>
              <a:rPr lang="nl-NL" dirty="0" err="1" smtClean="0"/>
              <a:t>between</a:t>
            </a:r>
            <a:r>
              <a:rPr lang="nl-NL" dirty="0" smtClean="0"/>
              <a:t> teams</a:t>
            </a:r>
          </a:p>
          <a:p>
            <a:pPr marL="285750" indent="-285750">
              <a:buFont typeface="Arial" panose="020B0604020202020204" pitchFamily="34" charset="0"/>
              <a:buChar char="•"/>
            </a:pPr>
            <a:r>
              <a:rPr lang="nl-NL" dirty="0" err="1" smtClean="0"/>
              <a:t>Addressing</a:t>
            </a:r>
            <a:r>
              <a:rPr lang="nl-NL" dirty="0" smtClean="0"/>
              <a:t> </a:t>
            </a:r>
            <a:r>
              <a:rPr lang="nl-NL" dirty="0" err="1" smtClean="0"/>
              <a:t>the</a:t>
            </a:r>
            <a:r>
              <a:rPr lang="nl-NL" dirty="0" smtClean="0"/>
              <a:t> (ever </a:t>
            </a:r>
            <a:r>
              <a:rPr lang="nl-NL" dirty="0" err="1" smtClean="0"/>
              <a:t>changing</a:t>
            </a:r>
            <a:r>
              <a:rPr lang="nl-NL" dirty="0" smtClean="0"/>
              <a:t>) </a:t>
            </a:r>
            <a:r>
              <a:rPr lang="nl-NL" dirty="0" err="1" smtClean="0"/>
              <a:t>needs</a:t>
            </a:r>
            <a:r>
              <a:rPr lang="nl-NL" dirty="0" smtClean="0"/>
              <a:t> of </a:t>
            </a:r>
            <a:r>
              <a:rPr lang="nl-NL" dirty="0" err="1" smtClean="0"/>
              <a:t>the</a:t>
            </a:r>
            <a:r>
              <a:rPr lang="nl-NL" dirty="0" smtClean="0"/>
              <a:t> </a:t>
            </a:r>
            <a:r>
              <a:rPr lang="nl-NL" dirty="0" err="1" smtClean="0"/>
              <a:t>customers</a:t>
            </a:r>
            <a:endParaRPr lang="nl-NL" dirty="0" smtClean="0"/>
          </a:p>
          <a:p>
            <a:endParaRPr lang="nl-NL" dirty="0"/>
          </a:p>
          <a:p>
            <a:endParaRPr lang="en-US" dirty="0" smtClean="0"/>
          </a:p>
        </p:txBody>
      </p:sp>
      <p:pic>
        <p:nvPicPr>
          <p:cNvPr id="6146" name="Picture 2" descr="Image result for time to market illust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6212" y="2988677"/>
            <a:ext cx="3086100" cy="30861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collaboration illustration"/>
          <p:cNvPicPr>
            <a:picLocks noChangeAspect="1" noChangeArrowheads="1"/>
          </p:cNvPicPr>
          <p:nvPr/>
        </p:nvPicPr>
        <p:blipFill rotWithShape="1">
          <a:blip r:embed="rId3">
            <a:extLst>
              <a:ext uri="{28A0092B-C50C-407E-A947-70E740481C1C}">
                <a14:useLocalDpi xmlns:a14="http://schemas.microsoft.com/office/drawing/2010/main" val="0"/>
              </a:ext>
            </a:extLst>
          </a:blip>
          <a:srcRect l="8556" t="14301" r="6830" b="12407"/>
          <a:stretch/>
        </p:blipFill>
        <p:spPr bwMode="auto">
          <a:xfrm>
            <a:off x="7116386" y="1201152"/>
            <a:ext cx="3921878" cy="246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319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 DevOps Goals</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lnSpcReduction="10000"/>
          </a:bodyPr>
          <a:lstStyle/>
          <a:p>
            <a:r>
              <a:rPr lang="nl-NL" u="sng" dirty="0" err="1" smtClean="0"/>
              <a:t>Faster</a:t>
            </a:r>
            <a:r>
              <a:rPr lang="nl-NL" u="sng" dirty="0" smtClean="0"/>
              <a:t> time </a:t>
            </a:r>
            <a:r>
              <a:rPr lang="nl-NL" u="sng" dirty="0" err="1" smtClean="0"/>
              <a:t>to</a:t>
            </a:r>
            <a:r>
              <a:rPr lang="nl-NL" u="sng" dirty="0" smtClean="0"/>
              <a:t> market </a:t>
            </a:r>
            <a:r>
              <a:rPr lang="nl-NL" dirty="0" smtClean="0"/>
              <a:t>is </a:t>
            </a:r>
            <a:r>
              <a:rPr lang="nl-NL" dirty="0" err="1" smtClean="0"/>
              <a:t>mostly</a:t>
            </a:r>
            <a:r>
              <a:rPr lang="nl-NL" dirty="0" smtClean="0"/>
              <a:t> </a:t>
            </a:r>
            <a:r>
              <a:rPr lang="nl-NL" dirty="0" err="1" smtClean="0"/>
              <a:t>reached</a:t>
            </a:r>
            <a:r>
              <a:rPr lang="nl-NL" dirty="0" smtClean="0"/>
              <a:t> </a:t>
            </a:r>
            <a:r>
              <a:rPr lang="nl-NL" dirty="0" err="1" smtClean="0"/>
              <a:t>by</a:t>
            </a:r>
            <a:r>
              <a:rPr lang="nl-NL" dirty="0" smtClean="0"/>
              <a:t> </a:t>
            </a:r>
            <a:r>
              <a:rPr lang="nl-NL" dirty="0" err="1" smtClean="0"/>
              <a:t>automation</a:t>
            </a:r>
            <a:r>
              <a:rPr lang="nl-NL" dirty="0" smtClean="0"/>
              <a:t>. For </a:t>
            </a:r>
            <a:r>
              <a:rPr lang="nl-NL" dirty="0" err="1" smtClean="0"/>
              <a:t>example</a:t>
            </a:r>
            <a:r>
              <a:rPr lang="nl-NL" dirty="0" smtClean="0"/>
              <a:t> </a:t>
            </a:r>
            <a:r>
              <a:rPr lang="nl-NL" dirty="0" err="1" smtClean="0"/>
              <a:t>automated</a:t>
            </a:r>
            <a:r>
              <a:rPr lang="nl-NL" dirty="0" smtClean="0"/>
              <a:t> tests. </a:t>
            </a:r>
          </a:p>
          <a:p>
            <a:r>
              <a:rPr lang="nl-NL" dirty="0" smtClean="0"/>
              <a:t>In order </a:t>
            </a:r>
            <a:r>
              <a:rPr lang="nl-NL" dirty="0" err="1" smtClean="0"/>
              <a:t>to</a:t>
            </a:r>
            <a:r>
              <a:rPr lang="nl-NL" dirty="0" smtClean="0"/>
              <a:t> </a:t>
            </a:r>
            <a:r>
              <a:rPr lang="nl-NL" dirty="0" err="1" smtClean="0"/>
              <a:t>know</a:t>
            </a:r>
            <a:r>
              <a:rPr lang="nl-NL" dirty="0" smtClean="0"/>
              <a:t> </a:t>
            </a:r>
            <a:r>
              <a:rPr lang="nl-NL" dirty="0" err="1" smtClean="0"/>
              <a:t>if</a:t>
            </a:r>
            <a:r>
              <a:rPr lang="nl-NL" dirty="0" smtClean="0"/>
              <a:t> </a:t>
            </a:r>
            <a:r>
              <a:rPr lang="nl-NL" dirty="0" err="1" smtClean="0"/>
              <a:t>the</a:t>
            </a:r>
            <a:r>
              <a:rPr lang="nl-NL" dirty="0" smtClean="0"/>
              <a:t> software </a:t>
            </a:r>
            <a:r>
              <a:rPr lang="nl-NL" dirty="0" err="1" smtClean="0"/>
              <a:t>that</a:t>
            </a:r>
            <a:r>
              <a:rPr lang="nl-NL" dirty="0" smtClean="0"/>
              <a:t> </a:t>
            </a:r>
            <a:r>
              <a:rPr lang="nl-NL" dirty="0" err="1" smtClean="0"/>
              <a:t>you</a:t>
            </a:r>
            <a:r>
              <a:rPr lang="nl-NL" dirty="0" smtClean="0"/>
              <a:t> </a:t>
            </a:r>
            <a:r>
              <a:rPr lang="nl-NL" dirty="0" err="1" smtClean="0"/>
              <a:t>developed</a:t>
            </a:r>
            <a:r>
              <a:rPr lang="nl-NL" dirty="0" smtClean="0"/>
              <a:t> is </a:t>
            </a:r>
            <a:r>
              <a:rPr lang="nl-NL" dirty="0" err="1" smtClean="0"/>
              <a:t>any</a:t>
            </a:r>
            <a:r>
              <a:rPr lang="nl-NL" dirty="0" smtClean="0"/>
              <a:t> </a:t>
            </a:r>
            <a:r>
              <a:rPr lang="nl-NL" dirty="0" err="1" smtClean="0"/>
              <a:t>good</a:t>
            </a:r>
            <a:r>
              <a:rPr lang="nl-NL" dirty="0" smtClean="0"/>
              <a:t>, </a:t>
            </a:r>
            <a:r>
              <a:rPr lang="nl-NL" dirty="0" err="1" smtClean="0"/>
              <a:t>it</a:t>
            </a:r>
            <a:r>
              <a:rPr lang="nl-NL" dirty="0" smtClean="0"/>
              <a:t> is </a:t>
            </a:r>
            <a:r>
              <a:rPr lang="nl-NL" dirty="0" err="1" smtClean="0"/>
              <a:t>tested</a:t>
            </a:r>
            <a:r>
              <a:rPr lang="nl-NL" dirty="0" smtClean="0"/>
              <a:t>. </a:t>
            </a:r>
            <a:r>
              <a:rPr lang="nl-NL" dirty="0" err="1" smtClean="0"/>
              <a:t>Extensively</a:t>
            </a:r>
            <a:r>
              <a:rPr lang="nl-NL" dirty="0" smtClean="0"/>
              <a:t> </a:t>
            </a:r>
            <a:r>
              <a:rPr lang="nl-NL" dirty="0" err="1" smtClean="0"/>
              <a:t>tested</a:t>
            </a:r>
            <a:r>
              <a:rPr lang="nl-NL" dirty="0" smtClean="0"/>
              <a:t>, </a:t>
            </a:r>
            <a:r>
              <a:rPr lang="nl-NL" dirty="0" err="1" smtClean="0"/>
              <a:t>if</a:t>
            </a:r>
            <a:r>
              <a:rPr lang="nl-NL" dirty="0" smtClean="0"/>
              <a:t> </a:t>
            </a:r>
            <a:r>
              <a:rPr lang="nl-NL" dirty="0" err="1" smtClean="0"/>
              <a:t>you</a:t>
            </a:r>
            <a:r>
              <a:rPr lang="nl-NL" dirty="0" smtClean="0"/>
              <a:t> do </a:t>
            </a:r>
            <a:r>
              <a:rPr lang="nl-NL" dirty="0" err="1" smtClean="0"/>
              <a:t>it</a:t>
            </a:r>
            <a:r>
              <a:rPr lang="nl-NL" dirty="0" smtClean="0"/>
              <a:t> well. </a:t>
            </a:r>
          </a:p>
          <a:p>
            <a:r>
              <a:rPr lang="nl-NL" dirty="0" err="1" smtClean="0"/>
              <a:t>Before</a:t>
            </a:r>
            <a:r>
              <a:rPr lang="nl-NL" dirty="0" smtClean="0"/>
              <a:t> </a:t>
            </a:r>
            <a:r>
              <a:rPr lang="nl-NL" dirty="0" err="1" smtClean="0"/>
              <a:t>the</a:t>
            </a:r>
            <a:r>
              <a:rPr lang="nl-NL" dirty="0" smtClean="0"/>
              <a:t> time of </a:t>
            </a:r>
            <a:r>
              <a:rPr lang="nl-NL" dirty="0" err="1" smtClean="0"/>
              <a:t>DevOps</a:t>
            </a:r>
            <a:r>
              <a:rPr lang="nl-NL" dirty="0" smtClean="0"/>
              <a:t> </a:t>
            </a:r>
            <a:r>
              <a:rPr lang="nl-NL" dirty="0" err="1" smtClean="0"/>
              <a:t>and</a:t>
            </a:r>
            <a:r>
              <a:rPr lang="nl-NL" dirty="0" smtClean="0"/>
              <a:t> </a:t>
            </a:r>
            <a:r>
              <a:rPr lang="nl-NL" dirty="0" err="1" smtClean="0"/>
              <a:t>automated</a:t>
            </a:r>
            <a:r>
              <a:rPr lang="nl-NL" dirty="0" smtClean="0"/>
              <a:t> tests, </a:t>
            </a:r>
            <a:r>
              <a:rPr lang="nl-NL" dirty="0" err="1" smtClean="0"/>
              <a:t>the</a:t>
            </a:r>
            <a:r>
              <a:rPr lang="nl-NL" dirty="0" smtClean="0"/>
              <a:t> software had </a:t>
            </a:r>
            <a:r>
              <a:rPr lang="nl-NL" dirty="0" err="1" smtClean="0"/>
              <a:t>to</a:t>
            </a:r>
            <a:r>
              <a:rPr lang="nl-NL" dirty="0" smtClean="0"/>
              <a:t> </a:t>
            </a:r>
            <a:r>
              <a:rPr lang="nl-NL" dirty="0" err="1" smtClean="0"/>
              <a:t>be</a:t>
            </a:r>
            <a:r>
              <a:rPr lang="nl-NL" dirty="0" smtClean="0"/>
              <a:t> sent </a:t>
            </a:r>
            <a:r>
              <a:rPr lang="nl-NL" dirty="0" err="1" smtClean="0"/>
              <a:t>to</a:t>
            </a:r>
            <a:r>
              <a:rPr lang="nl-NL" dirty="0" smtClean="0"/>
              <a:t> operations, </a:t>
            </a:r>
            <a:r>
              <a:rPr lang="nl-NL" dirty="0" err="1" smtClean="0"/>
              <a:t>who</a:t>
            </a:r>
            <a:r>
              <a:rPr lang="nl-NL" dirty="0" smtClean="0"/>
              <a:t> had </a:t>
            </a:r>
            <a:r>
              <a:rPr lang="nl-NL" dirty="0" err="1" smtClean="0"/>
              <a:t>to</a:t>
            </a:r>
            <a:r>
              <a:rPr lang="nl-NL" dirty="0" smtClean="0"/>
              <a:t> test </a:t>
            </a:r>
            <a:r>
              <a:rPr lang="nl-NL" dirty="0" err="1" smtClean="0"/>
              <a:t>it</a:t>
            </a:r>
            <a:r>
              <a:rPr lang="nl-NL" dirty="0" smtClean="0"/>
              <a:t> </a:t>
            </a:r>
            <a:r>
              <a:rPr lang="nl-NL" dirty="0" err="1" smtClean="0"/>
              <a:t>manually</a:t>
            </a:r>
            <a:r>
              <a:rPr lang="nl-NL" dirty="0" smtClean="0"/>
              <a:t>. </a:t>
            </a:r>
            <a:r>
              <a:rPr lang="nl-NL" dirty="0" err="1" smtClean="0"/>
              <a:t>This</a:t>
            </a:r>
            <a:r>
              <a:rPr lang="nl-NL" dirty="0" smtClean="0"/>
              <a:t> </a:t>
            </a:r>
            <a:r>
              <a:rPr lang="nl-NL" dirty="0" err="1" smtClean="0"/>
              <a:t>meant</a:t>
            </a:r>
            <a:r>
              <a:rPr lang="nl-NL" dirty="0" smtClean="0"/>
              <a:t> more </a:t>
            </a:r>
            <a:r>
              <a:rPr lang="nl-NL" dirty="0" err="1" smtClean="0"/>
              <a:t>work</a:t>
            </a:r>
            <a:r>
              <a:rPr lang="nl-NL" dirty="0" smtClean="0"/>
              <a:t> </a:t>
            </a:r>
            <a:r>
              <a:rPr lang="nl-NL" dirty="0" err="1" smtClean="0"/>
              <a:t>to</a:t>
            </a:r>
            <a:r>
              <a:rPr lang="nl-NL" dirty="0" smtClean="0"/>
              <a:t> do </a:t>
            </a:r>
            <a:r>
              <a:rPr lang="nl-NL" dirty="0" err="1" smtClean="0"/>
              <a:t>for</a:t>
            </a:r>
            <a:r>
              <a:rPr lang="nl-NL" dirty="0" smtClean="0"/>
              <a:t> operations </a:t>
            </a:r>
            <a:r>
              <a:rPr lang="nl-NL" dirty="0" err="1" smtClean="0"/>
              <a:t>and</a:t>
            </a:r>
            <a:r>
              <a:rPr lang="nl-NL" dirty="0" smtClean="0"/>
              <a:t> long </a:t>
            </a:r>
            <a:r>
              <a:rPr lang="nl-NL" dirty="0" err="1" smtClean="0"/>
              <a:t>waiting</a:t>
            </a:r>
            <a:r>
              <a:rPr lang="nl-NL" dirty="0" smtClean="0"/>
              <a:t> </a:t>
            </a:r>
            <a:r>
              <a:rPr lang="nl-NL" dirty="0" err="1" smtClean="0"/>
              <a:t>times</a:t>
            </a:r>
            <a:r>
              <a:rPr lang="nl-NL" dirty="0" smtClean="0"/>
              <a:t> </a:t>
            </a:r>
            <a:r>
              <a:rPr lang="nl-NL" dirty="0" err="1" smtClean="0"/>
              <a:t>for</a:t>
            </a:r>
            <a:r>
              <a:rPr lang="nl-NL" dirty="0" smtClean="0"/>
              <a:t> development. </a:t>
            </a:r>
          </a:p>
          <a:p>
            <a:r>
              <a:rPr lang="nl-NL" dirty="0" err="1" smtClean="0"/>
              <a:t>When</a:t>
            </a:r>
            <a:r>
              <a:rPr lang="nl-NL" dirty="0" smtClean="0"/>
              <a:t> </a:t>
            </a:r>
            <a:r>
              <a:rPr lang="nl-NL" dirty="0" err="1" smtClean="0"/>
              <a:t>integrating</a:t>
            </a:r>
            <a:r>
              <a:rPr lang="nl-NL" dirty="0" smtClean="0"/>
              <a:t> </a:t>
            </a:r>
            <a:r>
              <a:rPr lang="nl-NL" dirty="0" err="1" smtClean="0"/>
              <a:t>this</a:t>
            </a:r>
            <a:r>
              <a:rPr lang="nl-NL" dirty="0" smtClean="0"/>
              <a:t> in </a:t>
            </a:r>
            <a:r>
              <a:rPr lang="nl-NL" dirty="0" err="1" smtClean="0"/>
              <a:t>the</a:t>
            </a:r>
            <a:r>
              <a:rPr lang="nl-NL" dirty="0" smtClean="0"/>
              <a:t> </a:t>
            </a:r>
            <a:r>
              <a:rPr lang="nl-NL" dirty="0" err="1" smtClean="0"/>
              <a:t>DevOps</a:t>
            </a:r>
            <a:r>
              <a:rPr lang="nl-NL" dirty="0" smtClean="0"/>
              <a:t> way of </a:t>
            </a:r>
            <a:r>
              <a:rPr lang="nl-NL" dirty="0" err="1" smtClean="0"/>
              <a:t>working</a:t>
            </a:r>
            <a:r>
              <a:rPr lang="nl-NL" dirty="0" smtClean="0"/>
              <a:t> </a:t>
            </a:r>
            <a:r>
              <a:rPr lang="nl-NL" dirty="0" err="1" smtClean="0"/>
              <a:t>by</a:t>
            </a:r>
            <a:r>
              <a:rPr lang="nl-NL" dirty="0" smtClean="0"/>
              <a:t> </a:t>
            </a:r>
            <a:r>
              <a:rPr lang="nl-NL" dirty="0" err="1" smtClean="0"/>
              <a:t>having</a:t>
            </a:r>
            <a:r>
              <a:rPr lang="nl-NL" dirty="0" smtClean="0"/>
              <a:t> </a:t>
            </a:r>
            <a:r>
              <a:rPr lang="nl-NL" dirty="0" err="1" smtClean="0"/>
              <a:t>automated</a:t>
            </a:r>
            <a:r>
              <a:rPr lang="nl-NL" dirty="0" smtClean="0"/>
              <a:t> tests, </a:t>
            </a:r>
            <a:r>
              <a:rPr lang="nl-NL" dirty="0" err="1" smtClean="0"/>
              <a:t>the</a:t>
            </a:r>
            <a:r>
              <a:rPr lang="nl-NL" dirty="0" smtClean="0"/>
              <a:t> </a:t>
            </a:r>
            <a:r>
              <a:rPr lang="nl-NL" dirty="0" err="1" smtClean="0"/>
              <a:t>amount</a:t>
            </a:r>
            <a:r>
              <a:rPr lang="nl-NL" dirty="0" smtClean="0"/>
              <a:t> of </a:t>
            </a:r>
            <a:r>
              <a:rPr lang="nl-NL" dirty="0" err="1" smtClean="0"/>
              <a:t>work</a:t>
            </a:r>
            <a:r>
              <a:rPr lang="nl-NL" dirty="0" smtClean="0"/>
              <a:t> </a:t>
            </a:r>
            <a:r>
              <a:rPr lang="nl-NL" dirty="0" err="1" smtClean="0"/>
              <a:t>and</a:t>
            </a:r>
            <a:r>
              <a:rPr lang="nl-NL" dirty="0" smtClean="0"/>
              <a:t> </a:t>
            </a:r>
            <a:r>
              <a:rPr lang="nl-NL" dirty="0" err="1" smtClean="0"/>
              <a:t>waiting</a:t>
            </a:r>
            <a:r>
              <a:rPr lang="nl-NL" dirty="0" smtClean="0"/>
              <a:t> </a:t>
            </a:r>
            <a:r>
              <a:rPr lang="nl-NL" dirty="0" err="1" smtClean="0"/>
              <a:t>times</a:t>
            </a:r>
            <a:r>
              <a:rPr lang="nl-NL" dirty="0" smtClean="0"/>
              <a:t> </a:t>
            </a:r>
            <a:r>
              <a:rPr lang="nl-NL" dirty="0" err="1" smtClean="0"/>
              <a:t>decrease</a:t>
            </a:r>
            <a:r>
              <a:rPr lang="nl-NL" dirty="0" smtClean="0"/>
              <a:t>. </a:t>
            </a:r>
            <a:r>
              <a:rPr lang="nl-NL" dirty="0" err="1" smtClean="0"/>
              <a:t>This</a:t>
            </a:r>
            <a:r>
              <a:rPr lang="nl-NL" dirty="0" smtClean="0"/>
              <a:t> </a:t>
            </a:r>
            <a:r>
              <a:rPr lang="nl-NL" dirty="0" err="1" smtClean="0"/>
              <a:t>allows</a:t>
            </a:r>
            <a:r>
              <a:rPr lang="nl-NL" dirty="0" smtClean="0"/>
              <a:t> software </a:t>
            </a:r>
            <a:r>
              <a:rPr lang="nl-NL" dirty="0" err="1" smtClean="0"/>
              <a:t>developers</a:t>
            </a:r>
            <a:r>
              <a:rPr lang="nl-NL" dirty="0" smtClean="0"/>
              <a:t> </a:t>
            </a:r>
            <a:r>
              <a:rPr lang="nl-NL" dirty="0" err="1" smtClean="0"/>
              <a:t>to</a:t>
            </a:r>
            <a:r>
              <a:rPr lang="nl-NL" dirty="0" smtClean="0"/>
              <a:t> focus more on </a:t>
            </a:r>
            <a:r>
              <a:rPr lang="nl-NL" dirty="0" err="1" smtClean="0"/>
              <a:t>other</a:t>
            </a:r>
            <a:r>
              <a:rPr lang="nl-NL" dirty="0" smtClean="0"/>
              <a:t> </a:t>
            </a:r>
            <a:r>
              <a:rPr lang="nl-NL" dirty="0" err="1" smtClean="0"/>
              <a:t>tasks</a:t>
            </a:r>
            <a:r>
              <a:rPr lang="nl-NL" dirty="0" smtClean="0"/>
              <a:t>, </a:t>
            </a:r>
            <a:r>
              <a:rPr lang="nl-NL" dirty="0" err="1" smtClean="0"/>
              <a:t>which</a:t>
            </a:r>
            <a:r>
              <a:rPr lang="nl-NL" dirty="0" smtClean="0"/>
              <a:t> means </a:t>
            </a:r>
            <a:r>
              <a:rPr lang="nl-NL" dirty="0" err="1" smtClean="0"/>
              <a:t>faster</a:t>
            </a:r>
            <a:r>
              <a:rPr lang="nl-NL" dirty="0" smtClean="0"/>
              <a:t> software delivery. </a:t>
            </a:r>
            <a:endParaRPr lang="nl-NL" dirty="0"/>
          </a:p>
          <a:p>
            <a:endParaRPr lang="en-US" dirty="0" smtClean="0"/>
          </a:p>
        </p:txBody>
      </p:sp>
      <p:sp>
        <p:nvSpPr>
          <p:cNvPr id="6" name="Rectangle 5"/>
          <p:cNvSpPr/>
          <p:nvPr/>
        </p:nvSpPr>
        <p:spPr>
          <a:xfrm>
            <a:off x="8839201" y="2269966"/>
            <a:ext cx="2286000" cy="232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414211" y="2269967"/>
            <a:ext cx="2286000" cy="232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5592682" y="2366268"/>
            <a:ext cx="1931987" cy="369332"/>
          </a:xfrm>
          <a:prstGeom prst="rect">
            <a:avLst/>
          </a:prstGeom>
          <a:noFill/>
        </p:spPr>
        <p:txBody>
          <a:bodyPr wrap="square" rtlCol="0">
            <a:spAutoFit/>
          </a:bodyPr>
          <a:lstStyle/>
          <a:p>
            <a:pPr algn="ctr"/>
            <a:r>
              <a:rPr lang="nl-NL" dirty="0" smtClean="0">
                <a:solidFill>
                  <a:schemeClr val="bg1"/>
                </a:solidFill>
              </a:rPr>
              <a:t>Development Silo</a:t>
            </a:r>
            <a:endParaRPr lang="en-US" dirty="0">
              <a:solidFill>
                <a:schemeClr val="bg1"/>
              </a:solidFill>
            </a:endParaRPr>
          </a:p>
        </p:txBody>
      </p:sp>
      <p:sp>
        <p:nvSpPr>
          <p:cNvPr id="9" name="TextBox 8"/>
          <p:cNvSpPr txBox="1"/>
          <p:nvPr/>
        </p:nvSpPr>
        <p:spPr>
          <a:xfrm>
            <a:off x="9000164" y="2366268"/>
            <a:ext cx="1931987" cy="369332"/>
          </a:xfrm>
          <a:prstGeom prst="rect">
            <a:avLst/>
          </a:prstGeom>
          <a:noFill/>
        </p:spPr>
        <p:txBody>
          <a:bodyPr wrap="square" rtlCol="0">
            <a:spAutoFit/>
          </a:bodyPr>
          <a:lstStyle/>
          <a:p>
            <a:pPr algn="ctr"/>
            <a:r>
              <a:rPr lang="nl-NL" dirty="0" smtClean="0">
                <a:solidFill>
                  <a:schemeClr val="bg1"/>
                </a:solidFill>
              </a:rPr>
              <a:t>Operations Silo</a:t>
            </a:r>
            <a:endParaRPr lang="en-US" dirty="0">
              <a:solidFill>
                <a:schemeClr val="bg1"/>
              </a:solidFill>
            </a:endParaRPr>
          </a:p>
        </p:txBody>
      </p:sp>
      <p:sp>
        <p:nvSpPr>
          <p:cNvPr id="10" name="Rectangle 9"/>
          <p:cNvSpPr/>
          <p:nvPr/>
        </p:nvSpPr>
        <p:spPr>
          <a:xfrm>
            <a:off x="8096250" y="1796718"/>
            <a:ext cx="295275" cy="33287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Curved Down Arrow 10"/>
          <p:cNvSpPr/>
          <p:nvPr/>
        </p:nvSpPr>
        <p:spPr>
          <a:xfrm>
            <a:off x="7256358" y="1465519"/>
            <a:ext cx="2025859" cy="662397"/>
          </a:xfrm>
          <a:prstGeom prst="curvedDownArrow">
            <a:avLst>
              <a:gd name="adj1" fmla="val 4360"/>
              <a:gd name="adj2" fmla="val 18422"/>
              <a:gd name="adj3" fmla="val 1785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Curved Down Arrow 11"/>
          <p:cNvSpPr/>
          <p:nvPr/>
        </p:nvSpPr>
        <p:spPr>
          <a:xfrm rot="10800000">
            <a:off x="7230957" y="4764349"/>
            <a:ext cx="2025859" cy="662397"/>
          </a:xfrm>
          <a:prstGeom prst="curvedDownArrow">
            <a:avLst>
              <a:gd name="adj1" fmla="val 4360"/>
              <a:gd name="adj2" fmla="val 18422"/>
              <a:gd name="adj3" fmla="val 1785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13" name="Group 12"/>
          <p:cNvGrpSpPr/>
          <p:nvPr/>
        </p:nvGrpSpPr>
        <p:grpSpPr>
          <a:xfrm>
            <a:off x="8392305" y="1225224"/>
            <a:ext cx="607859" cy="720515"/>
            <a:chOff x="6169060" y="3763745"/>
            <a:chExt cx="607859" cy="720515"/>
          </a:xfrm>
        </p:grpSpPr>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4490" y="3763745"/>
              <a:ext cx="497000" cy="497000"/>
            </a:xfrm>
            <a:prstGeom prst="rect">
              <a:avLst/>
            </a:prstGeom>
          </p:spPr>
        </p:pic>
        <p:sp>
          <p:nvSpPr>
            <p:cNvPr id="15" name="TextBox 14"/>
            <p:cNvSpPr txBox="1"/>
            <p:nvPr/>
          </p:nvSpPr>
          <p:spPr>
            <a:xfrm>
              <a:off x="6169060" y="4230344"/>
              <a:ext cx="607859" cy="253916"/>
            </a:xfrm>
            <a:prstGeom prst="rect">
              <a:avLst/>
            </a:prstGeom>
            <a:noFill/>
          </p:spPr>
          <p:txBody>
            <a:bodyPr wrap="none" rtlCol="0">
              <a:spAutoFit/>
            </a:bodyPr>
            <a:lstStyle/>
            <a:p>
              <a:pPr algn="ctr"/>
              <a:r>
                <a:rPr lang="en-US" sz="1050" i="1" dirty="0" smtClean="0"/>
                <a:t>Product</a:t>
              </a:r>
              <a:endParaRPr lang="en-US" sz="1050" i="1" dirty="0"/>
            </a:p>
          </p:txBody>
        </p:sp>
      </p:gr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4784" y="2915395"/>
            <a:ext cx="1102746" cy="1102746"/>
          </a:xfrm>
          <a:prstGeom prst="rect">
            <a:avLst/>
          </a:prstGeom>
        </p:spPr>
      </p:pic>
      <p:sp>
        <p:nvSpPr>
          <p:cNvPr id="20" name="TextBox 19"/>
          <p:cNvSpPr txBox="1"/>
          <p:nvPr/>
        </p:nvSpPr>
        <p:spPr>
          <a:xfrm>
            <a:off x="9675855" y="3306060"/>
            <a:ext cx="580608" cy="253916"/>
          </a:xfrm>
          <a:prstGeom prst="rect">
            <a:avLst/>
          </a:prstGeom>
          <a:noFill/>
        </p:spPr>
        <p:txBody>
          <a:bodyPr wrap="none" rtlCol="0">
            <a:spAutoFit/>
          </a:bodyPr>
          <a:lstStyle/>
          <a:p>
            <a:pPr algn="ctr"/>
            <a:r>
              <a:rPr lang="en-US" sz="1050" i="1" dirty="0" smtClean="0"/>
              <a:t>Testing</a:t>
            </a:r>
            <a:endParaRPr lang="en-US" sz="1050" i="1" dirty="0"/>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5838" y="2872864"/>
            <a:ext cx="1102746" cy="1102746"/>
          </a:xfrm>
          <a:prstGeom prst="rect">
            <a:avLst/>
          </a:prstGeom>
        </p:spPr>
      </p:pic>
      <p:sp>
        <p:nvSpPr>
          <p:cNvPr id="22" name="TextBox 21"/>
          <p:cNvSpPr txBox="1"/>
          <p:nvPr/>
        </p:nvSpPr>
        <p:spPr>
          <a:xfrm>
            <a:off x="6143616" y="3216488"/>
            <a:ext cx="775325" cy="415498"/>
          </a:xfrm>
          <a:prstGeom prst="rect">
            <a:avLst/>
          </a:prstGeom>
          <a:noFill/>
        </p:spPr>
        <p:txBody>
          <a:bodyPr wrap="square" rtlCol="0">
            <a:spAutoFit/>
          </a:bodyPr>
          <a:lstStyle/>
          <a:p>
            <a:pPr algn="ctr"/>
            <a:r>
              <a:rPr lang="en-US" sz="1050" i="1" dirty="0" smtClean="0"/>
              <a:t>Adapt the software</a:t>
            </a:r>
            <a:endParaRPr lang="en-US" sz="1050" i="1" dirty="0"/>
          </a:p>
        </p:txBody>
      </p:sp>
    </p:spTree>
    <p:extLst>
      <p:ext uri="{BB962C8B-B14F-4D97-AF65-F5344CB8AC3E}">
        <p14:creationId xmlns:p14="http://schemas.microsoft.com/office/powerpoint/2010/main" val="2584679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 DevOps Goals</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u="sng" dirty="0" err="1"/>
              <a:t>Lower</a:t>
            </a:r>
            <a:r>
              <a:rPr lang="nl-NL" u="sng" dirty="0"/>
              <a:t> failure </a:t>
            </a:r>
            <a:r>
              <a:rPr lang="nl-NL" u="sng" dirty="0" err="1"/>
              <a:t>rates</a:t>
            </a:r>
            <a:r>
              <a:rPr lang="nl-NL" u="sng" dirty="0"/>
              <a:t> </a:t>
            </a:r>
            <a:r>
              <a:rPr lang="nl-NL" dirty="0"/>
              <a:t>of new releases </a:t>
            </a:r>
            <a:r>
              <a:rPr lang="nl-NL" dirty="0" err="1" smtClean="0"/>
              <a:t>and</a:t>
            </a:r>
            <a:r>
              <a:rPr lang="nl-NL" dirty="0" smtClean="0"/>
              <a:t> </a:t>
            </a:r>
            <a:r>
              <a:rPr lang="nl-NL" u="sng" dirty="0" err="1" smtClean="0"/>
              <a:t>faster</a:t>
            </a:r>
            <a:r>
              <a:rPr lang="nl-NL" u="sng" dirty="0" smtClean="0"/>
              <a:t> </a:t>
            </a:r>
            <a:r>
              <a:rPr lang="nl-NL" u="sng" dirty="0" err="1"/>
              <a:t>mean</a:t>
            </a:r>
            <a:r>
              <a:rPr lang="nl-NL" u="sng" dirty="0"/>
              <a:t> time </a:t>
            </a:r>
            <a:r>
              <a:rPr lang="nl-NL" u="sng" dirty="0" err="1"/>
              <a:t>to</a:t>
            </a:r>
            <a:r>
              <a:rPr lang="nl-NL" u="sng" dirty="0"/>
              <a:t> </a:t>
            </a:r>
            <a:r>
              <a:rPr lang="nl-NL" u="sng" dirty="0" smtClean="0"/>
              <a:t>recovery</a:t>
            </a:r>
            <a:r>
              <a:rPr lang="nl-NL" dirty="0" smtClean="0"/>
              <a:t> are </a:t>
            </a:r>
            <a:r>
              <a:rPr lang="nl-NL" dirty="0" err="1" smtClean="0"/>
              <a:t>reached</a:t>
            </a:r>
            <a:r>
              <a:rPr lang="nl-NL" dirty="0" smtClean="0"/>
              <a:t> </a:t>
            </a:r>
            <a:r>
              <a:rPr lang="nl-NL" dirty="0" err="1" smtClean="0"/>
              <a:t>by</a:t>
            </a:r>
            <a:r>
              <a:rPr lang="nl-NL" dirty="0" smtClean="0"/>
              <a:t> agile (</a:t>
            </a:r>
            <a:r>
              <a:rPr lang="nl-NL" dirty="0" err="1" smtClean="0"/>
              <a:t>programming</a:t>
            </a:r>
            <a:r>
              <a:rPr lang="nl-NL" dirty="0" smtClean="0"/>
              <a:t>) </a:t>
            </a:r>
            <a:r>
              <a:rPr lang="nl-NL" dirty="0" err="1" smtClean="0"/>
              <a:t>practices</a:t>
            </a:r>
            <a:r>
              <a:rPr lang="nl-NL" dirty="0" smtClean="0"/>
              <a:t> </a:t>
            </a:r>
            <a:r>
              <a:rPr lang="nl-NL" dirty="0" err="1" smtClean="0"/>
              <a:t>introduced</a:t>
            </a:r>
            <a:r>
              <a:rPr lang="nl-NL" dirty="0" smtClean="0"/>
              <a:t> </a:t>
            </a:r>
            <a:r>
              <a:rPr lang="nl-NL" dirty="0" err="1" smtClean="0"/>
              <a:t>by</a:t>
            </a:r>
            <a:r>
              <a:rPr lang="nl-NL" dirty="0" smtClean="0"/>
              <a:t> </a:t>
            </a:r>
            <a:r>
              <a:rPr lang="nl-NL" dirty="0" err="1" smtClean="0"/>
              <a:t>DevOps</a:t>
            </a:r>
            <a:r>
              <a:rPr lang="nl-NL" dirty="0" smtClean="0"/>
              <a:t>.</a:t>
            </a:r>
          </a:p>
          <a:p>
            <a:r>
              <a:rPr lang="nl-NL" dirty="0" smtClean="0"/>
              <a:t>Short development </a:t>
            </a:r>
            <a:r>
              <a:rPr lang="nl-NL" dirty="0" err="1" smtClean="0"/>
              <a:t>cycles</a:t>
            </a:r>
            <a:r>
              <a:rPr lang="nl-NL" dirty="0" smtClean="0"/>
              <a:t> </a:t>
            </a:r>
            <a:r>
              <a:rPr lang="nl-NL" dirty="0" err="1" smtClean="0"/>
              <a:t>with</a:t>
            </a:r>
            <a:r>
              <a:rPr lang="nl-NL" dirty="0" smtClean="0"/>
              <a:t> frequent code </a:t>
            </a:r>
            <a:r>
              <a:rPr lang="nl-NL" dirty="0" err="1" smtClean="0"/>
              <a:t>versions</a:t>
            </a:r>
            <a:r>
              <a:rPr lang="nl-NL" dirty="0" smtClean="0"/>
              <a:t> </a:t>
            </a:r>
            <a:r>
              <a:rPr lang="nl-NL" dirty="0" err="1" smtClean="0"/>
              <a:t>and</a:t>
            </a:r>
            <a:r>
              <a:rPr lang="nl-NL" dirty="0" smtClean="0"/>
              <a:t> </a:t>
            </a:r>
            <a:r>
              <a:rPr lang="nl-NL" dirty="0" err="1" smtClean="0"/>
              <a:t>revisions</a:t>
            </a:r>
            <a:r>
              <a:rPr lang="nl-NL" dirty="0" smtClean="0"/>
              <a:t> help </a:t>
            </a:r>
            <a:r>
              <a:rPr lang="nl-NL" dirty="0" err="1" smtClean="0"/>
              <a:t>to</a:t>
            </a:r>
            <a:r>
              <a:rPr lang="nl-NL" dirty="0" smtClean="0"/>
              <a:t> track </a:t>
            </a:r>
            <a:r>
              <a:rPr lang="nl-NL" dirty="0" err="1" smtClean="0"/>
              <a:t>when</a:t>
            </a:r>
            <a:r>
              <a:rPr lang="nl-NL" dirty="0" smtClean="0"/>
              <a:t> </a:t>
            </a:r>
            <a:r>
              <a:rPr lang="nl-NL" dirty="0" err="1" smtClean="0"/>
              <a:t>and</a:t>
            </a:r>
            <a:r>
              <a:rPr lang="nl-NL" dirty="0" smtClean="0"/>
              <a:t> </a:t>
            </a:r>
            <a:r>
              <a:rPr lang="nl-NL" dirty="0" err="1" smtClean="0"/>
              <a:t>where</a:t>
            </a:r>
            <a:r>
              <a:rPr lang="nl-NL" dirty="0" smtClean="0"/>
              <a:t> </a:t>
            </a:r>
            <a:r>
              <a:rPr lang="nl-NL" dirty="0" err="1" smtClean="0"/>
              <a:t>the</a:t>
            </a:r>
            <a:r>
              <a:rPr lang="nl-NL" dirty="0" smtClean="0"/>
              <a:t> software breaks down </a:t>
            </a:r>
            <a:r>
              <a:rPr lang="nl-NL" dirty="0" err="1" smtClean="0"/>
              <a:t>due</a:t>
            </a:r>
            <a:r>
              <a:rPr lang="nl-NL" dirty="0" smtClean="0"/>
              <a:t> </a:t>
            </a:r>
            <a:r>
              <a:rPr lang="nl-NL" dirty="0" err="1" smtClean="0"/>
              <a:t>to</a:t>
            </a:r>
            <a:r>
              <a:rPr lang="nl-NL" dirty="0" smtClean="0"/>
              <a:t> bad code. </a:t>
            </a:r>
            <a:r>
              <a:rPr lang="nl-NL" dirty="0" err="1" smtClean="0"/>
              <a:t>If</a:t>
            </a:r>
            <a:r>
              <a:rPr lang="nl-NL" dirty="0" smtClean="0"/>
              <a:t> a failure is </a:t>
            </a:r>
            <a:r>
              <a:rPr lang="nl-NL" dirty="0" err="1" smtClean="0"/>
              <a:t>detected</a:t>
            </a:r>
            <a:r>
              <a:rPr lang="nl-NL" dirty="0" smtClean="0"/>
              <a:t>, </a:t>
            </a:r>
            <a:r>
              <a:rPr lang="nl-NL" dirty="0" err="1" smtClean="0"/>
              <a:t>the</a:t>
            </a:r>
            <a:r>
              <a:rPr lang="nl-NL" dirty="0" smtClean="0"/>
              <a:t> team </a:t>
            </a:r>
            <a:r>
              <a:rPr lang="nl-NL" dirty="0" err="1" smtClean="0"/>
              <a:t>can</a:t>
            </a:r>
            <a:r>
              <a:rPr lang="nl-NL" dirty="0" smtClean="0"/>
              <a:t> </a:t>
            </a:r>
            <a:r>
              <a:rPr lang="nl-NL" dirty="0" err="1" smtClean="0"/>
              <a:t>easily</a:t>
            </a:r>
            <a:r>
              <a:rPr lang="nl-NL" dirty="0" smtClean="0"/>
              <a:t> </a:t>
            </a:r>
            <a:r>
              <a:rPr lang="nl-NL" dirty="0" err="1" smtClean="0"/>
              <a:t>roll</a:t>
            </a:r>
            <a:r>
              <a:rPr lang="nl-NL" dirty="0" smtClean="0"/>
              <a:t> back </a:t>
            </a:r>
            <a:r>
              <a:rPr lang="nl-NL" dirty="0" err="1" smtClean="0"/>
              <a:t>to</a:t>
            </a:r>
            <a:r>
              <a:rPr lang="nl-NL" dirty="0" smtClean="0"/>
              <a:t> </a:t>
            </a:r>
            <a:r>
              <a:rPr lang="nl-NL" dirty="0" err="1" smtClean="0"/>
              <a:t>an</a:t>
            </a:r>
            <a:r>
              <a:rPr lang="nl-NL" dirty="0" smtClean="0"/>
              <a:t> </a:t>
            </a:r>
            <a:r>
              <a:rPr lang="nl-NL" dirty="0" err="1" smtClean="0"/>
              <a:t>earlier</a:t>
            </a:r>
            <a:r>
              <a:rPr lang="nl-NL" dirty="0" smtClean="0"/>
              <a:t> </a:t>
            </a:r>
            <a:r>
              <a:rPr lang="nl-NL" dirty="0" err="1" smtClean="0"/>
              <a:t>version</a:t>
            </a:r>
            <a:r>
              <a:rPr lang="nl-NL" dirty="0" smtClean="0"/>
              <a:t> of </a:t>
            </a:r>
            <a:r>
              <a:rPr lang="nl-NL" dirty="0" err="1" smtClean="0"/>
              <a:t>the</a:t>
            </a:r>
            <a:r>
              <a:rPr lang="nl-NL" dirty="0" smtClean="0"/>
              <a:t> code </a:t>
            </a:r>
            <a:r>
              <a:rPr lang="nl-NL" dirty="0" err="1" smtClean="0"/>
              <a:t>which</a:t>
            </a:r>
            <a:r>
              <a:rPr lang="nl-NL" dirty="0" smtClean="0"/>
              <a:t> had </a:t>
            </a:r>
            <a:r>
              <a:rPr lang="nl-NL" dirty="0" err="1" smtClean="0"/>
              <a:t>already</a:t>
            </a:r>
            <a:r>
              <a:rPr lang="nl-NL" dirty="0" smtClean="0"/>
              <a:t> proven </a:t>
            </a:r>
            <a:r>
              <a:rPr lang="nl-NL" dirty="0" err="1" smtClean="0"/>
              <a:t>to</a:t>
            </a:r>
            <a:r>
              <a:rPr lang="nl-NL" dirty="0" smtClean="0"/>
              <a:t> </a:t>
            </a:r>
            <a:r>
              <a:rPr lang="nl-NL" dirty="0" err="1" smtClean="0"/>
              <a:t>work</a:t>
            </a:r>
            <a:r>
              <a:rPr lang="nl-NL" dirty="0" smtClean="0"/>
              <a:t> well. </a:t>
            </a:r>
            <a:r>
              <a:rPr lang="nl-NL" dirty="0" err="1" smtClean="0"/>
              <a:t>Furthermore</a:t>
            </a:r>
            <a:r>
              <a:rPr lang="nl-NL" dirty="0" smtClean="0"/>
              <a:t>, </a:t>
            </a:r>
            <a:r>
              <a:rPr lang="nl-NL" dirty="0" err="1" smtClean="0"/>
              <a:t>the</a:t>
            </a:r>
            <a:r>
              <a:rPr lang="nl-NL" dirty="0" smtClean="0"/>
              <a:t> small changes </a:t>
            </a:r>
            <a:r>
              <a:rPr lang="nl-NL" dirty="0" err="1" smtClean="0"/>
              <a:t>between</a:t>
            </a:r>
            <a:r>
              <a:rPr lang="nl-NL" dirty="0" smtClean="0"/>
              <a:t> different code </a:t>
            </a:r>
            <a:r>
              <a:rPr lang="nl-NL" dirty="0" err="1" smtClean="0"/>
              <a:t>versions</a:t>
            </a:r>
            <a:r>
              <a:rPr lang="nl-NL" dirty="0" smtClean="0"/>
              <a:t> make </a:t>
            </a:r>
            <a:r>
              <a:rPr lang="nl-NL" dirty="0" err="1" smtClean="0"/>
              <a:t>that</a:t>
            </a:r>
            <a:r>
              <a:rPr lang="nl-NL" dirty="0" smtClean="0"/>
              <a:t> </a:t>
            </a:r>
            <a:r>
              <a:rPr lang="nl-NL" dirty="0" err="1" smtClean="0"/>
              <a:t>it</a:t>
            </a:r>
            <a:r>
              <a:rPr lang="nl-NL" dirty="0" smtClean="0"/>
              <a:t> is </a:t>
            </a:r>
            <a:r>
              <a:rPr lang="nl-NL" dirty="0" err="1" smtClean="0"/>
              <a:t>easier</a:t>
            </a:r>
            <a:r>
              <a:rPr lang="nl-NL" dirty="0" smtClean="0"/>
              <a:t> </a:t>
            </a:r>
            <a:r>
              <a:rPr lang="nl-NL" dirty="0" err="1" smtClean="0"/>
              <a:t>to</a:t>
            </a:r>
            <a:r>
              <a:rPr lang="nl-NL" dirty="0" smtClean="0"/>
              <a:t> </a:t>
            </a:r>
            <a:r>
              <a:rPr lang="nl-NL" dirty="0" err="1" smtClean="0"/>
              <a:t>recover</a:t>
            </a:r>
            <a:r>
              <a:rPr lang="nl-NL" dirty="0" smtClean="0"/>
              <a:t> </a:t>
            </a:r>
            <a:r>
              <a:rPr lang="nl-NL" dirty="0" err="1" smtClean="0"/>
              <a:t>from</a:t>
            </a:r>
            <a:r>
              <a:rPr lang="nl-NL" dirty="0" smtClean="0"/>
              <a:t> </a:t>
            </a:r>
            <a:r>
              <a:rPr lang="nl-NL" dirty="0" err="1" smtClean="0"/>
              <a:t>problems</a:t>
            </a:r>
            <a:r>
              <a:rPr lang="nl-NL" dirty="0" smtClean="0"/>
              <a:t>, as </a:t>
            </a:r>
            <a:r>
              <a:rPr lang="nl-NL" dirty="0" err="1" smtClean="0"/>
              <a:t>only</a:t>
            </a:r>
            <a:r>
              <a:rPr lang="nl-NL" dirty="0" smtClean="0"/>
              <a:t> a small part of </a:t>
            </a:r>
            <a:r>
              <a:rPr lang="nl-NL" dirty="0" err="1" smtClean="0"/>
              <a:t>the</a:t>
            </a:r>
            <a:r>
              <a:rPr lang="nl-NL" dirty="0" smtClean="0"/>
              <a:t> code </a:t>
            </a:r>
            <a:r>
              <a:rPr lang="nl-NL" dirty="0" err="1" smtClean="0"/>
              <a:t>causes</a:t>
            </a:r>
            <a:r>
              <a:rPr lang="nl-NL" dirty="0" smtClean="0"/>
              <a:t> </a:t>
            </a:r>
            <a:r>
              <a:rPr lang="nl-NL" dirty="0" err="1" smtClean="0"/>
              <a:t>the</a:t>
            </a:r>
            <a:r>
              <a:rPr lang="nl-NL" dirty="0" smtClean="0"/>
              <a:t> </a:t>
            </a:r>
            <a:r>
              <a:rPr lang="nl-NL" dirty="0" err="1" smtClean="0"/>
              <a:t>problem</a:t>
            </a:r>
            <a:r>
              <a:rPr lang="nl-NL" dirty="0" smtClean="0"/>
              <a:t> </a:t>
            </a:r>
            <a:r>
              <a:rPr lang="nl-NL" dirty="0" err="1" smtClean="0"/>
              <a:t>and</a:t>
            </a:r>
            <a:r>
              <a:rPr lang="nl-NL" dirty="0" smtClean="0"/>
              <a:t> has </a:t>
            </a:r>
            <a:r>
              <a:rPr lang="nl-NL" dirty="0" err="1" smtClean="0"/>
              <a:t>to</a:t>
            </a:r>
            <a:r>
              <a:rPr lang="nl-NL" dirty="0" smtClean="0"/>
              <a:t> </a:t>
            </a:r>
            <a:r>
              <a:rPr lang="nl-NL" dirty="0" err="1" smtClean="0"/>
              <a:t>be</a:t>
            </a:r>
            <a:r>
              <a:rPr lang="nl-NL" dirty="0" smtClean="0"/>
              <a:t> </a:t>
            </a:r>
            <a:r>
              <a:rPr lang="nl-NL" dirty="0" err="1" smtClean="0"/>
              <a:t>changed</a:t>
            </a:r>
            <a:r>
              <a:rPr lang="nl-NL" dirty="0" smtClean="0"/>
              <a:t>.  </a:t>
            </a:r>
            <a:endParaRPr lang="nl-NL" dirty="0"/>
          </a:p>
          <a:p>
            <a:endParaRPr lang="nl-NL" dirty="0" smtClean="0"/>
          </a:p>
          <a:p>
            <a:endParaRPr lang="nl-NL" dirty="0"/>
          </a:p>
          <a:p>
            <a:endParaRPr lang="en-US" dirty="0" smtClean="0"/>
          </a:p>
        </p:txBody>
      </p:sp>
      <p:pic>
        <p:nvPicPr>
          <p:cNvPr id="5" name="Picture 2" descr="Image result for agil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037" y="987425"/>
            <a:ext cx="2844299" cy="19786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12548" t="11368" r="9557" b="9473"/>
          <a:stretch/>
        </p:blipFill>
        <p:spPr bwMode="auto">
          <a:xfrm>
            <a:off x="5576218" y="3943566"/>
            <a:ext cx="1706898" cy="1734580"/>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rot="16200000">
            <a:off x="6190540" y="3917390"/>
            <a:ext cx="946485" cy="288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6200000">
            <a:off x="7130715" y="3917390"/>
            <a:ext cx="946485" cy="288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6200000">
            <a:off x="8070890" y="3917390"/>
            <a:ext cx="946485" cy="288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6200000">
            <a:off x="9016828" y="3917390"/>
            <a:ext cx="946485" cy="288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9962766" y="3917390"/>
            <a:ext cx="946485" cy="288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186529" y="3130188"/>
            <a:ext cx="954505" cy="430887"/>
          </a:xfrm>
          <a:prstGeom prst="rect">
            <a:avLst/>
          </a:prstGeom>
          <a:noFill/>
        </p:spPr>
        <p:txBody>
          <a:bodyPr wrap="square" rtlCol="0">
            <a:spAutoFit/>
          </a:bodyPr>
          <a:lstStyle/>
          <a:p>
            <a:pPr algn="ctr"/>
            <a:r>
              <a:rPr lang="nl-NL" sz="1100" i="1" dirty="0" smtClean="0"/>
              <a:t>11:15</a:t>
            </a:r>
          </a:p>
          <a:p>
            <a:pPr algn="ctr"/>
            <a:r>
              <a:rPr lang="nl-NL" sz="1100" dirty="0" smtClean="0"/>
              <a:t>Version 1.1</a:t>
            </a:r>
            <a:endParaRPr lang="en-US" sz="1100" dirty="0"/>
          </a:p>
        </p:txBody>
      </p:sp>
      <p:sp>
        <p:nvSpPr>
          <p:cNvPr id="15" name="TextBox 14"/>
          <p:cNvSpPr txBox="1"/>
          <p:nvPr/>
        </p:nvSpPr>
        <p:spPr>
          <a:xfrm>
            <a:off x="7126704" y="3130188"/>
            <a:ext cx="954505" cy="430887"/>
          </a:xfrm>
          <a:prstGeom prst="rect">
            <a:avLst/>
          </a:prstGeom>
          <a:noFill/>
        </p:spPr>
        <p:txBody>
          <a:bodyPr wrap="square" rtlCol="0">
            <a:spAutoFit/>
          </a:bodyPr>
          <a:lstStyle/>
          <a:p>
            <a:pPr algn="ctr"/>
            <a:r>
              <a:rPr lang="nl-NL" sz="1100" i="1" dirty="0" smtClean="0"/>
              <a:t>11:45</a:t>
            </a:r>
          </a:p>
          <a:p>
            <a:pPr algn="ctr"/>
            <a:r>
              <a:rPr lang="nl-NL" sz="1100" dirty="0" smtClean="0"/>
              <a:t>Version 1.2</a:t>
            </a:r>
            <a:endParaRPr lang="en-US" sz="1100" dirty="0"/>
          </a:p>
        </p:txBody>
      </p:sp>
      <p:sp>
        <p:nvSpPr>
          <p:cNvPr id="16" name="TextBox 15"/>
          <p:cNvSpPr txBox="1"/>
          <p:nvPr/>
        </p:nvSpPr>
        <p:spPr>
          <a:xfrm>
            <a:off x="8066879" y="3130188"/>
            <a:ext cx="954505" cy="430887"/>
          </a:xfrm>
          <a:prstGeom prst="rect">
            <a:avLst/>
          </a:prstGeom>
          <a:noFill/>
        </p:spPr>
        <p:txBody>
          <a:bodyPr wrap="square" rtlCol="0">
            <a:spAutoFit/>
          </a:bodyPr>
          <a:lstStyle/>
          <a:p>
            <a:pPr algn="ctr"/>
            <a:r>
              <a:rPr lang="nl-NL" sz="1100" i="1" dirty="0" smtClean="0"/>
              <a:t>12:05</a:t>
            </a:r>
          </a:p>
          <a:p>
            <a:pPr algn="ctr"/>
            <a:r>
              <a:rPr lang="nl-NL" sz="1100" dirty="0" smtClean="0"/>
              <a:t>Version 1.3</a:t>
            </a:r>
            <a:endParaRPr lang="en-US" sz="1100" dirty="0"/>
          </a:p>
        </p:txBody>
      </p:sp>
      <p:sp>
        <p:nvSpPr>
          <p:cNvPr id="17" name="TextBox 16"/>
          <p:cNvSpPr txBox="1"/>
          <p:nvPr/>
        </p:nvSpPr>
        <p:spPr>
          <a:xfrm>
            <a:off x="9012817" y="3130188"/>
            <a:ext cx="954505" cy="430887"/>
          </a:xfrm>
          <a:prstGeom prst="rect">
            <a:avLst/>
          </a:prstGeom>
          <a:noFill/>
        </p:spPr>
        <p:txBody>
          <a:bodyPr wrap="square" rtlCol="0">
            <a:spAutoFit/>
          </a:bodyPr>
          <a:lstStyle/>
          <a:p>
            <a:pPr algn="ctr"/>
            <a:r>
              <a:rPr lang="nl-NL" sz="1100" i="1" dirty="0" smtClean="0"/>
              <a:t>12:25</a:t>
            </a:r>
          </a:p>
          <a:p>
            <a:pPr algn="ctr"/>
            <a:r>
              <a:rPr lang="nl-NL" sz="1100" dirty="0" smtClean="0"/>
              <a:t>Version 1.4</a:t>
            </a:r>
            <a:endParaRPr lang="en-US" sz="1100" dirty="0"/>
          </a:p>
        </p:txBody>
      </p:sp>
      <p:sp>
        <p:nvSpPr>
          <p:cNvPr id="18" name="TextBox 17"/>
          <p:cNvSpPr txBox="1"/>
          <p:nvPr/>
        </p:nvSpPr>
        <p:spPr>
          <a:xfrm>
            <a:off x="9958755" y="3130188"/>
            <a:ext cx="954505" cy="430887"/>
          </a:xfrm>
          <a:prstGeom prst="rect">
            <a:avLst/>
          </a:prstGeom>
          <a:noFill/>
        </p:spPr>
        <p:txBody>
          <a:bodyPr wrap="square" rtlCol="0">
            <a:spAutoFit/>
          </a:bodyPr>
          <a:lstStyle/>
          <a:p>
            <a:pPr algn="ctr"/>
            <a:r>
              <a:rPr lang="nl-NL" sz="1100" i="1" dirty="0" smtClean="0"/>
              <a:t>12:40</a:t>
            </a:r>
          </a:p>
          <a:p>
            <a:pPr algn="ctr"/>
            <a:r>
              <a:rPr lang="nl-NL" sz="1100" dirty="0" smtClean="0"/>
              <a:t>Version 1.5</a:t>
            </a:r>
            <a:endParaRPr lang="en-US" sz="1100" dirty="0"/>
          </a:p>
        </p:txBody>
      </p:sp>
      <p:sp>
        <p:nvSpPr>
          <p:cNvPr id="19" name="Rectangle 18"/>
          <p:cNvSpPr/>
          <p:nvPr/>
        </p:nvSpPr>
        <p:spPr>
          <a:xfrm>
            <a:off x="6280484" y="4459704"/>
            <a:ext cx="4227095" cy="75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06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 DevOps Goals</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lnSpcReduction="10000"/>
          </a:bodyPr>
          <a:lstStyle/>
          <a:p>
            <a:r>
              <a:rPr lang="nl-NL" dirty="0" err="1" smtClean="0"/>
              <a:t>Better</a:t>
            </a:r>
            <a:r>
              <a:rPr lang="nl-NL" dirty="0" smtClean="0"/>
              <a:t> </a:t>
            </a:r>
            <a:r>
              <a:rPr lang="nl-NL" u="sng" dirty="0" err="1" smtClean="0"/>
              <a:t>communication</a:t>
            </a:r>
            <a:r>
              <a:rPr lang="nl-NL" u="sng" dirty="0" smtClean="0"/>
              <a:t> </a:t>
            </a:r>
            <a:r>
              <a:rPr lang="nl-NL" u="sng" dirty="0" err="1" smtClean="0"/>
              <a:t>and</a:t>
            </a:r>
            <a:r>
              <a:rPr lang="nl-NL" u="sng" dirty="0" smtClean="0"/>
              <a:t> </a:t>
            </a:r>
            <a:r>
              <a:rPr lang="nl-NL" u="sng" dirty="0" err="1" smtClean="0"/>
              <a:t>collaboration</a:t>
            </a:r>
            <a:r>
              <a:rPr lang="nl-NL" u="sng" dirty="0" smtClean="0"/>
              <a:t> </a:t>
            </a:r>
            <a:r>
              <a:rPr lang="nl-NL" dirty="0" err="1" smtClean="0"/>
              <a:t>between</a:t>
            </a:r>
            <a:r>
              <a:rPr lang="nl-NL" dirty="0" smtClean="0"/>
              <a:t> teams is </a:t>
            </a:r>
            <a:r>
              <a:rPr lang="nl-NL" dirty="0" err="1" smtClean="0"/>
              <a:t>another</a:t>
            </a:r>
            <a:r>
              <a:rPr lang="nl-NL" dirty="0" smtClean="0"/>
              <a:t> important goal of </a:t>
            </a:r>
            <a:r>
              <a:rPr lang="nl-NL" dirty="0" err="1" smtClean="0"/>
              <a:t>DevOps</a:t>
            </a:r>
            <a:r>
              <a:rPr lang="nl-NL" dirty="0" smtClean="0"/>
              <a:t>. </a:t>
            </a:r>
            <a:r>
              <a:rPr lang="nl-NL" dirty="0" err="1" smtClean="0"/>
              <a:t>Remember</a:t>
            </a:r>
            <a:r>
              <a:rPr lang="nl-NL" dirty="0" smtClean="0"/>
              <a:t> </a:t>
            </a:r>
            <a:r>
              <a:rPr lang="nl-NL" dirty="0" err="1" smtClean="0"/>
              <a:t>that</a:t>
            </a:r>
            <a:r>
              <a:rPr lang="nl-NL" dirty="0" smtClean="0"/>
              <a:t> </a:t>
            </a:r>
            <a:r>
              <a:rPr lang="nl-NL" dirty="0" err="1" smtClean="0"/>
              <a:t>DevOps</a:t>
            </a:r>
            <a:r>
              <a:rPr lang="nl-NL" dirty="0" smtClean="0"/>
              <a:t> </a:t>
            </a:r>
            <a:r>
              <a:rPr lang="nl-NL" dirty="0" err="1" smtClean="0"/>
              <a:t>tries</a:t>
            </a:r>
            <a:r>
              <a:rPr lang="nl-NL" dirty="0" smtClean="0"/>
              <a:t> </a:t>
            </a:r>
            <a:r>
              <a:rPr lang="nl-NL" dirty="0" err="1" smtClean="0"/>
              <a:t>to</a:t>
            </a:r>
            <a:r>
              <a:rPr lang="nl-NL" dirty="0" smtClean="0"/>
              <a:t> bridge </a:t>
            </a:r>
            <a:r>
              <a:rPr lang="nl-NL" dirty="0" err="1" smtClean="0"/>
              <a:t>the</a:t>
            </a:r>
            <a:r>
              <a:rPr lang="nl-NL" dirty="0" smtClean="0"/>
              <a:t> gap </a:t>
            </a:r>
            <a:r>
              <a:rPr lang="nl-NL" dirty="0" err="1" smtClean="0"/>
              <a:t>between</a:t>
            </a:r>
            <a:r>
              <a:rPr lang="nl-NL" dirty="0" smtClean="0"/>
              <a:t> development </a:t>
            </a:r>
            <a:r>
              <a:rPr lang="nl-NL" dirty="0" err="1" smtClean="0"/>
              <a:t>and</a:t>
            </a:r>
            <a:r>
              <a:rPr lang="nl-NL" dirty="0" smtClean="0"/>
              <a:t> operations? Well, </a:t>
            </a:r>
            <a:r>
              <a:rPr lang="nl-NL" dirty="0" err="1" smtClean="0"/>
              <a:t>how</a:t>
            </a:r>
            <a:r>
              <a:rPr lang="nl-NL" dirty="0" smtClean="0"/>
              <a:t> are </a:t>
            </a:r>
            <a:r>
              <a:rPr lang="nl-NL" dirty="0" err="1" smtClean="0"/>
              <a:t>you</a:t>
            </a:r>
            <a:r>
              <a:rPr lang="nl-NL" dirty="0" smtClean="0"/>
              <a:t> </a:t>
            </a:r>
            <a:r>
              <a:rPr lang="nl-NL" dirty="0" err="1" smtClean="0"/>
              <a:t>going</a:t>
            </a:r>
            <a:r>
              <a:rPr lang="nl-NL" dirty="0" smtClean="0"/>
              <a:t> </a:t>
            </a:r>
            <a:r>
              <a:rPr lang="nl-NL" dirty="0" err="1" smtClean="0"/>
              <a:t>to</a:t>
            </a:r>
            <a:r>
              <a:rPr lang="nl-NL" dirty="0" smtClean="0"/>
              <a:t> do </a:t>
            </a:r>
            <a:r>
              <a:rPr lang="nl-NL" dirty="0" err="1" smtClean="0"/>
              <a:t>that</a:t>
            </a:r>
            <a:r>
              <a:rPr lang="nl-NL" dirty="0" smtClean="0"/>
              <a:t> without </a:t>
            </a:r>
            <a:r>
              <a:rPr lang="nl-NL" dirty="0" err="1" smtClean="0"/>
              <a:t>any</a:t>
            </a:r>
            <a:r>
              <a:rPr lang="nl-NL" dirty="0" smtClean="0"/>
              <a:t> </a:t>
            </a:r>
            <a:r>
              <a:rPr lang="nl-NL" dirty="0" err="1" smtClean="0"/>
              <a:t>communication</a:t>
            </a:r>
            <a:r>
              <a:rPr lang="nl-NL" dirty="0" smtClean="0"/>
              <a:t> </a:t>
            </a:r>
            <a:r>
              <a:rPr lang="nl-NL" dirty="0" err="1" smtClean="0"/>
              <a:t>and</a:t>
            </a:r>
            <a:r>
              <a:rPr lang="nl-NL" dirty="0" smtClean="0"/>
              <a:t> </a:t>
            </a:r>
            <a:r>
              <a:rPr lang="nl-NL" dirty="0" err="1" smtClean="0"/>
              <a:t>collaboration</a:t>
            </a:r>
            <a:r>
              <a:rPr lang="nl-NL" dirty="0" smtClean="0"/>
              <a:t> </a:t>
            </a:r>
            <a:r>
              <a:rPr lang="nl-NL" dirty="0" err="1" smtClean="0"/>
              <a:t>between</a:t>
            </a:r>
            <a:r>
              <a:rPr lang="nl-NL" dirty="0" smtClean="0"/>
              <a:t> teams? </a:t>
            </a:r>
          </a:p>
          <a:p>
            <a:endParaRPr lang="nl-NL" dirty="0"/>
          </a:p>
          <a:p>
            <a:r>
              <a:rPr lang="nl-NL" dirty="0" smtClean="0"/>
              <a:t>The </a:t>
            </a:r>
            <a:r>
              <a:rPr lang="nl-NL" dirty="0" err="1" smtClean="0"/>
              <a:t>key</a:t>
            </a:r>
            <a:r>
              <a:rPr lang="nl-NL" dirty="0" smtClean="0"/>
              <a:t> is </a:t>
            </a:r>
            <a:r>
              <a:rPr lang="nl-NL" dirty="0" err="1" smtClean="0"/>
              <a:t>to</a:t>
            </a:r>
            <a:r>
              <a:rPr lang="nl-NL" dirty="0" smtClean="0"/>
              <a:t> </a:t>
            </a:r>
            <a:r>
              <a:rPr lang="nl-NL" dirty="0" err="1" smtClean="0"/>
              <a:t>be</a:t>
            </a:r>
            <a:r>
              <a:rPr lang="nl-NL" dirty="0" smtClean="0"/>
              <a:t> </a:t>
            </a:r>
            <a:r>
              <a:rPr lang="nl-NL" dirty="0" err="1" smtClean="0"/>
              <a:t>transparent</a:t>
            </a:r>
            <a:r>
              <a:rPr lang="nl-NL" dirty="0" smtClean="0"/>
              <a:t> </a:t>
            </a:r>
            <a:r>
              <a:rPr lang="nl-NL" dirty="0" err="1" smtClean="0"/>
              <a:t>about</a:t>
            </a:r>
            <a:r>
              <a:rPr lang="nl-NL" dirty="0" smtClean="0"/>
              <a:t> </a:t>
            </a:r>
            <a:r>
              <a:rPr lang="nl-NL" dirty="0" err="1" smtClean="0"/>
              <a:t>the</a:t>
            </a:r>
            <a:r>
              <a:rPr lang="nl-NL" dirty="0" smtClean="0"/>
              <a:t> </a:t>
            </a:r>
            <a:r>
              <a:rPr lang="nl-NL" dirty="0" err="1" smtClean="0"/>
              <a:t>work</a:t>
            </a:r>
            <a:r>
              <a:rPr lang="nl-NL" dirty="0"/>
              <a:t> </a:t>
            </a:r>
            <a:r>
              <a:rPr lang="nl-NL" dirty="0" err="1" smtClean="0"/>
              <a:t>and</a:t>
            </a:r>
            <a:r>
              <a:rPr lang="nl-NL" dirty="0" smtClean="0"/>
              <a:t> </a:t>
            </a:r>
            <a:r>
              <a:rPr lang="nl-NL" dirty="0" err="1" smtClean="0"/>
              <a:t>to</a:t>
            </a:r>
            <a:r>
              <a:rPr lang="nl-NL" dirty="0" smtClean="0"/>
              <a:t> share </a:t>
            </a:r>
            <a:r>
              <a:rPr lang="nl-NL" dirty="0" err="1" smtClean="0"/>
              <a:t>knowledge</a:t>
            </a:r>
            <a:r>
              <a:rPr lang="nl-NL" dirty="0" smtClean="0"/>
              <a:t>, </a:t>
            </a:r>
            <a:r>
              <a:rPr lang="nl-NL" dirty="0" err="1" smtClean="0"/>
              <a:t>experiences</a:t>
            </a:r>
            <a:r>
              <a:rPr lang="nl-NL" dirty="0" smtClean="0"/>
              <a:t> </a:t>
            </a:r>
            <a:r>
              <a:rPr lang="nl-NL" dirty="0" err="1" smtClean="0"/>
              <a:t>and</a:t>
            </a:r>
            <a:r>
              <a:rPr lang="nl-NL" dirty="0" smtClean="0"/>
              <a:t> tools </a:t>
            </a:r>
            <a:r>
              <a:rPr lang="nl-NL" dirty="0" err="1" smtClean="0"/>
              <a:t>with</a:t>
            </a:r>
            <a:r>
              <a:rPr lang="nl-NL" dirty="0" smtClean="0"/>
              <a:t> </a:t>
            </a:r>
            <a:r>
              <a:rPr lang="nl-NL" dirty="0" err="1" smtClean="0"/>
              <a:t>one</a:t>
            </a:r>
            <a:r>
              <a:rPr lang="nl-NL" dirty="0" smtClean="0"/>
              <a:t> </a:t>
            </a:r>
            <a:r>
              <a:rPr lang="nl-NL" dirty="0" err="1" smtClean="0"/>
              <a:t>another</a:t>
            </a:r>
            <a:r>
              <a:rPr lang="nl-NL" dirty="0" smtClean="0"/>
              <a:t>. </a:t>
            </a:r>
            <a:r>
              <a:rPr lang="nl-NL" dirty="0" err="1" smtClean="0"/>
              <a:t>Why</a:t>
            </a:r>
            <a:r>
              <a:rPr lang="nl-NL" dirty="0" smtClean="0"/>
              <a:t> let </a:t>
            </a:r>
            <a:r>
              <a:rPr lang="nl-NL" dirty="0" err="1" smtClean="0"/>
              <a:t>another</a:t>
            </a:r>
            <a:r>
              <a:rPr lang="nl-NL" dirty="0" smtClean="0"/>
              <a:t> team </a:t>
            </a:r>
            <a:r>
              <a:rPr lang="nl-NL" dirty="0" err="1" smtClean="0"/>
              <a:t>reinvent</a:t>
            </a:r>
            <a:r>
              <a:rPr lang="nl-NL" dirty="0" smtClean="0"/>
              <a:t> </a:t>
            </a:r>
            <a:r>
              <a:rPr lang="nl-NL" dirty="0" err="1" smtClean="0"/>
              <a:t>the</a:t>
            </a:r>
            <a:r>
              <a:rPr lang="nl-NL" dirty="0" smtClean="0"/>
              <a:t> </a:t>
            </a:r>
            <a:r>
              <a:rPr lang="nl-NL" dirty="0" err="1" smtClean="0"/>
              <a:t>wheel</a:t>
            </a:r>
            <a:r>
              <a:rPr lang="nl-NL" dirty="0" smtClean="0"/>
              <a:t> </a:t>
            </a:r>
            <a:r>
              <a:rPr lang="nl-NL" dirty="0" err="1" smtClean="0"/>
              <a:t>if</a:t>
            </a:r>
            <a:r>
              <a:rPr lang="nl-NL" dirty="0" smtClean="0"/>
              <a:t> </a:t>
            </a:r>
            <a:r>
              <a:rPr lang="nl-NL" dirty="0" err="1" smtClean="0"/>
              <a:t>you</a:t>
            </a:r>
            <a:r>
              <a:rPr lang="nl-NL" dirty="0" smtClean="0"/>
              <a:t> </a:t>
            </a:r>
            <a:r>
              <a:rPr lang="nl-NL" dirty="0" err="1" smtClean="0"/>
              <a:t>know</a:t>
            </a:r>
            <a:r>
              <a:rPr lang="nl-NL" dirty="0" smtClean="0"/>
              <a:t> </a:t>
            </a:r>
            <a:r>
              <a:rPr lang="nl-NL" dirty="0" err="1" smtClean="0"/>
              <a:t>how</a:t>
            </a:r>
            <a:r>
              <a:rPr lang="nl-NL" dirty="0" smtClean="0"/>
              <a:t> </a:t>
            </a:r>
            <a:r>
              <a:rPr lang="nl-NL" dirty="0" err="1" smtClean="0"/>
              <a:t>it’s</a:t>
            </a:r>
            <a:r>
              <a:rPr lang="nl-NL" dirty="0" smtClean="0"/>
              <a:t> </a:t>
            </a:r>
            <a:r>
              <a:rPr lang="nl-NL" dirty="0" err="1" smtClean="0"/>
              <a:t>done</a:t>
            </a:r>
            <a:r>
              <a:rPr lang="nl-NL" dirty="0" smtClean="0"/>
              <a:t>? </a:t>
            </a:r>
            <a:r>
              <a:rPr lang="nl-NL" dirty="0" err="1" smtClean="0"/>
              <a:t>This</a:t>
            </a:r>
            <a:r>
              <a:rPr lang="nl-NL" dirty="0" smtClean="0"/>
              <a:t> approach </a:t>
            </a:r>
            <a:r>
              <a:rPr lang="nl-NL" dirty="0" err="1" smtClean="0"/>
              <a:t>might</a:t>
            </a:r>
            <a:r>
              <a:rPr lang="nl-NL" dirty="0" smtClean="0"/>
              <a:t> sound </a:t>
            </a:r>
            <a:r>
              <a:rPr lang="nl-NL" dirty="0" err="1" smtClean="0"/>
              <a:t>logical</a:t>
            </a:r>
            <a:r>
              <a:rPr lang="nl-NL" dirty="0" smtClean="0"/>
              <a:t>, but </a:t>
            </a:r>
            <a:r>
              <a:rPr lang="nl-NL" dirty="0" err="1" smtClean="0"/>
              <a:t>if</a:t>
            </a:r>
            <a:r>
              <a:rPr lang="nl-NL" dirty="0" smtClean="0"/>
              <a:t> we </a:t>
            </a:r>
            <a:r>
              <a:rPr lang="nl-NL" dirty="0" err="1" smtClean="0"/>
              <a:t>think</a:t>
            </a:r>
            <a:r>
              <a:rPr lang="nl-NL" dirty="0" smtClean="0"/>
              <a:t> back </a:t>
            </a:r>
            <a:r>
              <a:rPr lang="nl-NL" dirty="0" err="1" smtClean="0"/>
              <a:t>to</a:t>
            </a:r>
            <a:r>
              <a:rPr lang="nl-NL" dirty="0" smtClean="0"/>
              <a:t> </a:t>
            </a:r>
            <a:r>
              <a:rPr lang="nl-NL" dirty="0" err="1" smtClean="0"/>
              <a:t>the</a:t>
            </a:r>
            <a:r>
              <a:rPr lang="nl-NL" dirty="0" smtClean="0"/>
              <a:t> </a:t>
            </a:r>
            <a:r>
              <a:rPr lang="nl-NL" dirty="0" err="1" smtClean="0"/>
              <a:t>old</a:t>
            </a:r>
            <a:r>
              <a:rPr lang="nl-NL" dirty="0" smtClean="0"/>
              <a:t> </a:t>
            </a:r>
            <a:r>
              <a:rPr lang="nl-NL" dirty="0" err="1" smtClean="0"/>
              <a:t>waterfall</a:t>
            </a:r>
            <a:r>
              <a:rPr lang="nl-NL" dirty="0" smtClean="0"/>
              <a:t> </a:t>
            </a:r>
            <a:r>
              <a:rPr lang="nl-NL" dirty="0" err="1" smtClean="0"/>
              <a:t>days</a:t>
            </a:r>
            <a:r>
              <a:rPr lang="nl-NL" dirty="0" smtClean="0"/>
              <a:t> </a:t>
            </a:r>
            <a:r>
              <a:rPr lang="nl-NL" dirty="0" err="1" smtClean="0"/>
              <a:t>with</a:t>
            </a:r>
            <a:r>
              <a:rPr lang="nl-NL" dirty="0" smtClean="0"/>
              <a:t> </a:t>
            </a:r>
            <a:r>
              <a:rPr lang="nl-NL" dirty="0" err="1" smtClean="0"/>
              <a:t>siloes</a:t>
            </a:r>
            <a:r>
              <a:rPr lang="nl-NL" dirty="0" smtClean="0"/>
              <a:t> </a:t>
            </a:r>
            <a:r>
              <a:rPr lang="nl-NL" dirty="0" err="1" smtClean="0"/>
              <a:t>and</a:t>
            </a:r>
            <a:r>
              <a:rPr lang="nl-NL" dirty="0" smtClean="0"/>
              <a:t> fancy </a:t>
            </a:r>
            <a:r>
              <a:rPr lang="nl-NL" dirty="0" err="1" smtClean="0"/>
              <a:t>documents</a:t>
            </a:r>
            <a:r>
              <a:rPr lang="nl-NL" dirty="0" smtClean="0"/>
              <a:t>, we </a:t>
            </a:r>
            <a:r>
              <a:rPr lang="nl-NL" dirty="0" err="1" smtClean="0"/>
              <a:t>see</a:t>
            </a:r>
            <a:r>
              <a:rPr lang="nl-NL" dirty="0" smtClean="0"/>
              <a:t> </a:t>
            </a:r>
            <a:r>
              <a:rPr lang="nl-NL" dirty="0" err="1" smtClean="0"/>
              <a:t>that</a:t>
            </a:r>
            <a:r>
              <a:rPr lang="nl-NL" dirty="0" smtClean="0"/>
              <a:t> </a:t>
            </a:r>
            <a:r>
              <a:rPr lang="nl-NL" dirty="0" err="1" smtClean="0"/>
              <a:t>it</a:t>
            </a:r>
            <a:r>
              <a:rPr lang="nl-NL" dirty="0" smtClean="0"/>
              <a:t> has </a:t>
            </a:r>
            <a:r>
              <a:rPr lang="nl-NL" dirty="0" err="1" smtClean="0"/>
              <a:t>not</a:t>
            </a:r>
            <a:r>
              <a:rPr lang="nl-NL" dirty="0" smtClean="0"/>
              <a:t> </a:t>
            </a:r>
            <a:r>
              <a:rPr lang="nl-NL" dirty="0" err="1" smtClean="0"/>
              <a:t>always</a:t>
            </a:r>
            <a:r>
              <a:rPr lang="nl-NL" dirty="0" smtClean="0"/>
              <a:t> been like </a:t>
            </a:r>
            <a:r>
              <a:rPr lang="nl-NL" dirty="0" err="1" smtClean="0"/>
              <a:t>this</a:t>
            </a:r>
            <a:r>
              <a:rPr lang="nl-NL" dirty="0" smtClean="0"/>
              <a:t>. </a:t>
            </a:r>
            <a:endParaRPr lang="nl-NL" dirty="0"/>
          </a:p>
          <a:p>
            <a:endParaRPr lang="nl-NL" dirty="0" smtClean="0"/>
          </a:p>
          <a:p>
            <a:endParaRPr lang="nl-NL" dirty="0"/>
          </a:p>
          <a:p>
            <a:endParaRPr lang="en-US" dirty="0" smtClean="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6228"/>
          <a:stretch/>
        </p:blipFill>
        <p:spPr>
          <a:xfrm>
            <a:off x="5331961" y="4345355"/>
            <a:ext cx="2714760" cy="916829"/>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66228"/>
          <a:stretch/>
        </p:blipFill>
        <p:spPr>
          <a:xfrm flipH="1">
            <a:off x="8679765" y="4345355"/>
            <a:ext cx="2544214" cy="916829"/>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8834" y="3370233"/>
            <a:ext cx="1343313" cy="134331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8031" y="2183606"/>
            <a:ext cx="1144917" cy="1144917"/>
          </a:xfrm>
          <a:prstGeom prst="rect">
            <a:avLst/>
          </a:prstGeom>
        </p:spPr>
      </p:pic>
    </p:spTree>
    <p:extLst>
      <p:ext uri="{BB962C8B-B14F-4D97-AF65-F5344CB8AC3E}">
        <p14:creationId xmlns:p14="http://schemas.microsoft.com/office/powerpoint/2010/main" val="1107630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 DevOps Goals</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err="1" smtClean="0"/>
              <a:t>Finally</a:t>
            </a:r>
            <a:r>
              <a:rPr lang="nl-NL" dirty="0" smtClean="0"/>
              <a:t>, </a:t>
            </a:r>
            <a:r>
              <a:rPr lang="nl-NL" dirty="0" err="1" smtClean="0"/>
              <a:t>DevOps</a:t>
            </a:r>
            <a:r>
              <a:rPr lang="nl-NL" dirty="0" smtClean="0"/>
              <a:t> is </a:t>
            </a:r>
            <a:r>
              <a:rPr lang="nl-NL" dirty="0" err="1" smtClean="0"/>
              <a:t>all</a:t>
            </a:r>
            <a:r>
              <a:rPr lang="nl-NL" dirty="0" smtClean="0"/>
              <a:t> </a:t>
            </a:r>
            <a:r>
              <a:rPr lang="nl-NL" dirty="0" err="1" smtClean="0"/>
              <a:t>about</a:t>
            </a:r>
            <a:r>
              <a:rPr lang="nl-NL" dirty="0" smtClean="0"/>
              <a:t> </a:t>
            </a:r>
            <a:r>
              <a:rPr lang="nl-NL" dirty="0" err="1" smtClean="0"/>
              <a:t>being</a:t>
            </a:r>
            <a:r>
              <a:rPr lang="nl-NL" dirty="0" smtClean="0"/>
              <a:t> </a:t>
            </a:r>
            <a:r>
              <a:rPr lang="nl-NL" dirty="0" err="1" smtClean="0"/>
              <a:t>aware</a:t>
            </a:r>
            <a:r>
              <a:rPr lang="nl-NL" dirty="0" smtClean="0"/>
              <a:t> of </a:t>
            </a:r>
            <a:r>
              <a:rPr lang="nl-NL" dirty="0" err="1" smtClean="0"/>
              <a:t>the</a:t>
            </a:r>
            <a:r>
              <a:rPr lang="nl-NL" dirty="0" smtClean="0"/>
              <a:t> end-user. </a:t>
            </a:r>
            <a:r>
              <a:rPr lang="nl-NL" dirty="0" err="1" smtClean="0"/>
              <a:t>Therefore</a:t>
            </a:r>
            <a:r>
              <a:rPr lang="nl-NL" dirty="0" smtClean="0"/>
              <a:t>, we </a:t>
            </a:r>
            <a:r>
              <a:rPr lang="nl-NL" dirty="0" err="1" smtClean="0"/>
              <a:t>aim</a:t>
            </a:r>
            <a:r>
              <a:rPr lang="nl-NL" dirty="0" smtClean="0"/>
              <a:t> </a:t>
            </a:r>
            <a:r>
              <a:rPr lang="nl-NL" dirty="0" err="1" smtClean="0"/>
              <a:t>to</a:t>
            </a:r>
            <a:r>
              <a:rPr lang="nl-NL" dirty="0" smtClean="0"/>
              <a:t> </a:t>
            </a:r>
            <a:r>
              <a:rPr lang="nl-NL" u="sng" dirty="0" err="1" smtClean="0"/>
              <a:t>address</a:t>
            </a:r>
            <a:r>
              <a:rPr lang="nl-NL" u="sng" dirty="0" smtClean="0"/>
              <a:t> real customer </a:t>
            </a:r>
            <a:r>
              <a:rPr lang="nl-NL" u="sng" dirty="0" err="1" smtClean="0"/>
              <a:t>needs</a:t>
            </a:r>
            <a:r>
              <a:rPr lang="nl-NL" dirty="0" smtClean="0"/>
              <a:t>, even </a:t>
            </a:r>
            <a:r>
              <a:rPr lang="nl-NL" dirty="0" err="1" smtClean="0"/>
              <a:t>though</a:t>
            </a:r>
            <a:r>
              <a:rPr lang="nl-NL" dirty="0" smtClean="0"/>
              <a:t> these </a:t>
            </a:r>
            <a:r>
              <a:rPr lang="nl-NL" dirty="0" err="1" smtClean="0"/>
              <a:t>might</a:t>
            </a:r>
            <a:r>
              <a:rPr lang="nl-NL" dirty="0" smtClean="0"/>
              <a:t> change </a:t>
            </a:r>
            <a:r>
              <a:rPr lang="nl-NL" dirty="0" err="1" smtClean="0"/>
              <a:t>quite</a:t>
            </a:r>
            <a:r>
              <a:rPr lang="nl-NL" dirty="0" smtClean="0"/>
              <a:t> </a:t>
            </a:r>
            <a:r>
              <a:rPr lang="nl-NL" dirty="0" err="1" smtClean="0"/>
              <a:t>frequently</a:t>
            </a:r>
            <a:r>
              <a:rPr lang="nl-NL" dirty="0" smtClean="0"/>
              <a:t>. </a:t>
            </a:r>
            <a:r>
              <a:rPr lang="nl-NL" dirty="0" err="1" smtClean="0"/>
              <a:t>This</a:t>
            </a:r>
            <a:r>
              <a:rPr lang="nl-NL" dirty="0" smtClean="0"/>
              <a:t> way, we </a:t>
            </a:r>
            <a:r>
              <a:rPr lang="nl-NL" dirty="0" err="1" smtClean="0"/>
              <a:t>try</a:t>
            </a:r>
            <a:r>
              <a:rPr lang="nl-NL" dirty="0" smtClean="0"/>
              <a:t> </a:t>
            </a:r>
            <a:r>
              <a:rPr lang="nl-NL" dirty="0" err="1" smtClean="0"/>
              <a:t>to</a:t>
            </a:r>
            <a:r>
              <a:rPr lang="nl-NL" dirty="0" smtClean="0"/>
              <a:t> delivery real </a:t>
            </a:r>
            <a:r>
              <a:rPr lang="nl-NL" dirty="0" err="1" smtClean="0"/>
              <a:t>value</a:t>
            </a:r>
            <a:r>
              <a:rPr lang="nl-NL" dirty="0" smtClean="0"/>
              <a:t> </a:t>
            </a:r>
            <a:r>
              <a:rPr lang="nl-NL" dirty="0" err="1" smtClean="0"/>
              <a:t>to</a:t>
            </a:r>
            <a:r>
              <a:rPr lang="nl-NL" dirty="0" smtClean="0"/>
              <a:t> </a:t>
            </a:r>
            <a:r>
              <a:rPr lang="nl-NL" dirty="0" err="1" smtClean="0"/>
              <a:t>the</a:t>
            </a:r>
            <a:r>
              <a:rPr lang="nl-NL" dirty="0" smtClean="0"/>
              <a:t> customer, </a:t>
            </a:r>
            <a:r>
              <a:rPr lang="nl-NL" dirty="0" err="1" smtClean="0"/>
              <a:t>something</a:t>
            </a:r>
            <a:r>
              <a:rPr lang="nl-NL" dirty="0" smtClean="0"/>
              <a:t> </a:t>
            </a:r>
            <a:r>
              <a:rPr lang="nl-NL" dirty="0" err="1" smtClean="0"/>
              <a:t>they</a:t>
            </a:r>
            <a:r>
              <a:rPr lang="nl-NL" dirty="0" smtClean="0"/>
              <a:t> </a:t>
            </a:r>
            <a:r>
              <a:rPr lang="nl-NL" dirty="0" err="1" smtClean="0"/>
              <a:t>really</a:t>
            </a:r>
            <a:r>
              <a:rPr lang="nl-NL" dirty="0" smtClean="0"/>
              <a:t> want </a:t>
            </a:r>
            <a:r>
              <a:rPr lang="nl-NL" dirty="0" err="1" smtClean="0"/>
              <a:t>to</a:t>
            </a:r>
            <a:r>
              <a:rPr lang="nl-NL" dirty="0" smtClean="0"/>
              <a:t> have. </a:t>
            </a:r>
          </a:p>
          <a:p>
            <a:r>
              <a:rPr lang="nl-NL" dirty="0" smtClean="0"/>
              <a:t>How do we do </a:t>
            </a:r>
            <a:r>
              <a:rPr lang="nl-NL" dirty="0" err="1" smtClean="0"/>
              <a:t>that</a:t>
            </a:r>
            <a:r>
              <a:rPr lang="nl-NL" dirty="0" smtClean="0"/>
              <a:t>? Well, we do </a:t>
            </a:r>
            <a:r>
              <a:rPr lang="nl-NL" dirty="0" err="1" smtClean="0"/>
              <a:t>something</a:t>
            </a:r>
            <a:r>
              <a:rPr lang="nl-NL" dirty="0" smtClean="0"/>
              <a:t> </a:t>
            </a:r>
            <a:r>
              <a:rPr lang="nl-NL" dirty="0" err="1" smtClean="0"/>
              <a:t>called</a:t>
            </a:r>
            <a:r>
              <a:rPr lang="nl-NL" dirty="0" smtClean="0"/>
              <a:t> business monitoring. </a:t>
            </a:r>
            <a:r>
              <a:rPr lang="nl-NL" dirty="0" err="1" smtClean="0"/>
              <a:t>You</a:t>
            </a:r>
            <a:r>
              <a:rPr lang="nl-NL" dirty="0" smtClean="0"/>
              <a:t> </a:t>
            </a:r>
            <a:r>
              <a:rPr lang="nl-NL" dirty="0" err="1" smtClean="0"/>
              <a:t>will</a:t>
            </a:r>
            <a:r>
              <a:rPr lang="nl-NL" dirty="0" smtClean="0"/>
              <a:t> </a:t>
            </a:r>
            <a:r>
              <a:rPr lang="nl-NL" dirty="0" err="1" smtClean="0"/>
              <a:t>be</a:t>
            </a:r>
            <a:r>
              <a:rPr lang="nl-NL" dirty="0" smtClean="0"/>
              <a:t> </a:t>
            </a:r>
            <a:r>
              <a:rPr lang="nl-NL" dirty="0" err="1" smtClean="0"/>
              <a:t>able</a:t>
            </a:r>
            <a:r>
              <a:rPr lang="nl-NL" dirty="0" smtClean="0"/>
              <a:t> </a:t>
            </a:r>
            <a:r>
              <a:rPr lang="nl-NL" dirty="0" err="1" smtClean="0"/>
              <a:t>to</a:t>
            </a:r>
            <a:r>
              <a:rPr lang="nl-NL" dirty="0" smtClean="0"/>
              <a:t> </a:t>
            </a:r>
            <a:r>
              <a:rPr lang="nl-NL" dirty="0" err="1" smtClean="0"/>
              <a:t>find</a:t>
            </a:r>
            <a:r>
              <a:rPr lang="nl-NL" dirty="0" smtClean="0"/>
              <a:t> out more </a:t>
            </a:r>
            <a:r>
              <a:rPr lang="nl-NL" dirty="0" err="1" smtClean="0"/>
              <a:t>about</a:t>
            </a:r>
            <a:r>
              <a:rPr lang="nl-NL" dirty="0" smtClean="0"/>
              <a:t> </a:t>
            </a:r>
            <a:r>
              <a:rPr lang="nl-NL" dirty="0" err="1" smtClean="0"/>
              <a:t>that</a:t>
            </a:r>
            <a:r>
              <a:rPr lang="nl-NL" dirty="0" smtClean="0"/>
              <a:t> </a:t>
            </a:r>
            <a:r>
              <a:rPr lang="nl-NL" dirty="0" err="1" smtClean="0"/>
              <a:t>under</a:t>
            </a:r>
            <a:r>
              <a:rPr lang="nl-NL" dirty="0" smtClean="0"/>
              <a:t> </a:t>
            </a:r>
            <a:r>
              <a:rPr lang="nl-NL" i="1" u="sng" dirty="0" err="1" smtClean="0"/>
              <a:t>Lesson</a:t>
            </a:r>
            <a:r>
              <a:rPr lang="nl-NL" i="1" u="sng" dirty="0" smtClean="0"/>
              <a:t> 10: Monitor</a:t>
            </a:r>
            <a:r>
              <a:rPr lang="nl-NL" dirty="0" smtClean="0"/>
              <a:t>. </a:t>
            </a:r>
          </a:p>
          <a:p>
            <a:endParaRPr lang="nl-NL" dirty="0"/>
          </a:p>
          <a:p>
            <a:endParaRPr lang="nl-NL" dirty="0" smtClean="0"/>
          </a:p>
          <a:p>
            <a:endParaRPr lang="nl-NL" dirty="0"/>
          </a:p>
          <a:p>
            <a:endParaRPr lang="en-US" dirty="0" smtClean="0"/>
          </a:p>
        </p:txBody>
      </p:sp>
      <p:pic>
        <p:nvPicPr>
          <p:cNvPr id="1026" name="Picture 2" descr="Image result for phone illustration"/>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0" b="99470" l="15125" r="82000"/>
                    </a14:imgEffect>
                  </a14:imgLayer>
                </a14:imgProps>
              </a:ext>
              <a:ext uri="{28A0092B-C50C-407E-A947-70E740481C1C}">
                <a14:useLocalDpi xmlns:a14="http://schemas.microsoft.com/office/drawing/2010/main" val="0"/>
              </a:ext>
            </a:extLst>
          </a:blip>
          <a:srcRect l="14495" r="18042"/>
          <a:stretch/>
        </p:blipFill>
        <p:spPr bwMode="auto">
          <a:xfrm>
            <a:off x="5183188" y="3612995"/>
            <a:ext cx="2143625" cy="2248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appy person illustration"/>
          <p:cNvPicPr>
            <a:picLocks noChangeAspect="1" noChangeArrowheads="1"/>
          </p:cNvPicPr>
          <p:nvPr/>
        </p:nvPicPr>
        <p:blipFill rotWithShape="1">
          <a:blip r:embed="rId4">
            <a:extLst>
              <a:ext uri="{28A0092B-C50C-407E-A947-70E740481C1C}">
                <a14:useLocalDpi xmlns:a14="http://schemas.microsoft.com/office/drawing/2010/main" val="0"/>
              </a:ext>
            </a:extLst>
          </a:blip>
          <a:srcRect b="26744"/>
          <a:stretch/>
        </p:blipFill>
        <p:spPr bwMode="auto">
          <a:xfrm>
            <a:off x="5685419" y="987425"/>
            <a:ext cx="6658982" cy="48781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847027" y="5309298"/>
            <a:ext cx="501869" cy="369332"/>
          </a:xfrm>
          <a:prstGeom prst="rect">
            <a:avLst/>
          </a:prstGeom>
          <a:solidFill>
            <a:schemeClr val="accent2"/>
          </a:solidFill>
        </p:spPr>
        <p:txBody>
          <a:bodyPr wrap="none" rtlCol="0">
            <a:spAutoFit/>
          </a:bodyPr>
          <a:lstStyle/>
          <a:p>
            <a:r>
              <a:rPr lang="en-US" b="1" dirty="0" smtClean="0">
                <a:solidFill>
                  <a:schemeClr val="bg1"/>
                </a:solidFill>
              </a:rPr>
              <a:t>We</a:t>
            </a:r>
            <a:endParaRPr lang="en-US" b="1" dirty="0">
              <a:solidFill>
                <a:schemeClr val="bg1"/>
              </a:solidFill>
            </a:endParaRPr>
          </a:p>
        </p:txBody>
      </p:sp>
      <p:sp>
        <p:nvSpPr>
          <p:cNvPr id="8" name="TextBox 7"/>
          <p:cNvSpPr txBox="1"/>
          <p:nvPr/>
        </p:nvSpPr>
        <p:spPr>
          <a:xfrm>
            <a:off x="8269288" y="3560408"/>
            <a:ext cx="1104790" cy="369332"/>
          </a:xfrm>
          <a:prstGeom prst="rect">
            <a:avLst/>
          </a:prstGeom>
          <a:solidFill>
            <a:schemeClr val="accent2"/>
          </a:solidFill>
        </p:spPr>
        <p:txBody>
          <a:bodyPr wrap="none" rtlCol="0">
            <a:spAutoFit/>
          </a:bodyPr>
          <a:lstStyle/>
          <a:p>
            <a:r>
              <a:rPr lang="en-US" b="1" dirty="0" smtClean="0">
                <a:solidFill>
                  <a:schemeClr val="bg1"/>
                </a:solidFill>
              </a:rPr>
              <a:t>Customer</a:t>
            </a:r>
            <a:endParaRPr lang="en-US" b="1" dirty="0">
              <a:solidFill>
                <a:schemeClr val="bg1"/>
              </a:solidFill>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4447" y="3046563"/>
            <a:ext cx="755347" cy="755347"/>
          </a:xfrm>
          <a:prstGeom prst="rect">
            <a:avLst/>
          </a:prstGeom>
        </p:spPr>
      </p:pic>
    </p:spTree>
    <p:extLst>
      <p:ext uri="{BB962C8B-B14F-4D97-AF65-F5344CB8AC3E}">
        <p14:creationId xmlns:p14="http://schemas.microsoft.com/office/powerpoint/2010/main" val="667481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DevOps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Lesson 1: Basic Explanation of DevOps</a:t>
            </a:r>
          </a:p>
          <a:p>
            <a:r>
              <a:rPr lang="en-US" dirty="0" smtClean="0"/>
              <a:t>Lesson 2: DevOps Goals</a:t>
            </a:r>
          </a:p>
          <a:p>
            <a:r>
              <a:rPr lang="en-US" dirty="0" smtClean="0"/>
              <a:t>Lesson 3: Plan</a:t>
            </a:r>
          </a:p>
          <a:p>
            <a:r>
              <a:rPr lang="en-US" dirty="0" smtClean="0"/>
              <a:t>Lesson 4: Code</a:t>
            </a:r>
          </a:p>
          <a:p>
            <a:r>
              <a:rPr lang="en-US" dirty="0" smtClean="0"/>
              <a:t>Lesson 5: Build</a:t>
            </a:r>
          </a:p>
          <a:p>
            <a:r>
              <a:rPr lang="en-US" dirty="0" smtClean="0"/>
              <a:t>Lesson 6: Test</a:t>
            </a:r>
          </a:p>
          <a:p>
            <a:r>
              <a:rPr lang="en-US" dirty="0" smtClean="0"/>
              <a:t>Lesson 7: Release</a:t>
            </a:r>
          </a:p>
          <a:p>
            <a:r>
              <a:rPr lang="en-US" dirty="0" smtClean="0"/>
              <a:t>Lesson 8: Deploy</a:t>
            </a:r>
          </a:p>
          <a:p>
            <a:r>
              <a:rPr lang="en-US" dirty="0" smtClean="0"/>
              <a:t>Lesson 9: Operate</a:t>
            </a:r>
          </a:p>
          <a:p>
            <a:r>
              <a:rPr lang="en-US" dirty="0" smtClean="0"/>
              <a:t>Lesson 10: Monitor</a:t>
            </a:r>
          </a:p>
          <a:p>
            <a:r>
              <a:rPr lang="en-US" dirty="0" smtClean="0"/>
              <a:t>Lesson 11: DevOps at AFKL</a:t>
            </a:r>
            <a:endParaRPr lang="en-US" dirty="0"/>
          </a:p>
        </p:txBody>
      </p:sp>
    </p:spTree>
    <p:extLst>
      <p:ext uri="{BB962C8B-B14F-4D97-AF65-F5344CB8AC3E}">
        <p14:creationId xmlns:p14="http://schemas.microsoft.com/office/powerpoint/2010/main" val="42762475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3: Plan</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3485722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a:t>
            </a:r>
            <a:r>
              <a:rPr lang="en-US" dirty="0"/>
              <a:t>3</a:t>
            </a:r>
            <a:r>
              <a:rPr lang="en-US" dirty="0" smtClean="0"/>
              <a:t>: Plan</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err="1" smtClean="0"/>
              <a:t>Remember</a:t>
            </a:r>
            <a:r>
              <a:rPr lang="nl-NL" dirty="0" smtClean="0"/>
              <a:t> </a:t>
            </a:r>
            <a:r>
              <a:rPr lang="nl-NL" dirty="0" err="1" smtClean="0"/>
              <a:t>the</a:t>
            </a:r>
            <a:r>
              <a:rPr lang="nl-NL" dirty="0" smtClean="0"/>
              <a:t> </a:t>
            </a:r>
            <a:r>
              <a:rPr lang="nl-NL" dirty="0" err="1" smtClean="0"/>
              <a:t>application</a:t>
            </a:r>
            <a:r>
              <a:rPr lang="nl-NL" dirty="0" smtClean="0"/>
              <a:t> development </a:t>
            </a:r>
            <a:r>
              <a:rPr lang="nl-NL" dirty="0" err="1" smtClean="0"/>
              <a:t>lifecycle</a:t>
            </a:r>
            <a:r>
              <a:rPr lang="nl-NL" dirty="0" smtClean="0"/>
              <a:t> </a:t>
            </a:r>
            <a:r>
              <a:rPr lang="nl-NL" dirty="0" err="1" smtClean="0"/>
              <a:t>which</a:t>
            </a:r>
            <a:r>
              <a:rPr lang="nl-NL" dirty="0" smtClean="0"/>
              <a:t> is </a:t>
            </a:r>
            <a:r>
              <a:rPr lang="nl-NL" dirty="0" err="1" smtClean="0"/>
              <a:t>now</a:t>
            </a:r>
            <a:r>
              <a:rPr lang="nl-NL" dirty="0" smtClean="0"/>
              <a:t> </a:t>
            </a:r>
            <a:r>
              <a:rPr lang="nl-NL" dirty="0" err="1" smtClean="0"/>
              <a:t>entirely</a:t>
            </a:r>
            <a:r>
              <a:rPr lang="nl-NL" dirty="0" smtClean="0"/>
              <a:t> </a:t>
            </a:r>
            <a:r>
              <a:rPr lang="nl-NL" dirty="0" err="1" smtClean="0"/>
              <a:t>managed</a:t>
            </a:r>
            <a:r>
              <a:rPr lang="nl-NL" dirty="0" smtClean="0"/>
              <a:t> </a:t>
            </a:r>
            <a:r>
              <a:rPr lang="nl-NL" dirty="0" err="1" smtClean="0"/>
              <a:t>by</a:t>
            </a:r>
            <a:r>
              <a:rPr lang="nl-NL" dirty="0" smtClean="0"/>
              <a:t> </a:t>
            </a:r>
            <a:r>
              <a:rPr lang="nl-NL" dirty="0" err="1" smtClean="0"/>
              <a:t>the</a:t>
            </a:r>
            <a:r>
              <a:rPr lang="nl-NL" dirty="0" smtClean="0"/>
              <a:t> software development team? </a:t>
            </a:r>
            <a:r>
              <a:rPr lang="nl-NL" dirty="0" err="1" smtClean="0"/>
              <a:t>Let’s</a:t>
            </a:r>
            <a:r>
              <a:rPr lang="nl-NL" dirty="0" smtClean="0"/>
              <a:t> </a:t>
            </a:r>
            <a:r>
              <a:rPr lang="nl-NL" dirty="0" err="1" smtClean="0"/>
              <a:t>use</a:t>
            </a:r>
            <a:r>
              <a:rPr lang="nl-NL" dirty="0" smtClean="0"/>
              <a:t> </a:t>
            </a:r>
            <a:r>
              <a:rPr lang="nl-NL" dirty="0" err="1" smtClean="0"/>
              <a:t>the</a:t>
            </a:r>
            <a:r>
              <a:rPr lang="nl-NL" dirty="0" smtClean="0"/>
              <a:t> </a:t>
            </a:r>
            <a:r>
              <a:rPr lang="nl-NL" dirty="0" err="1" smtClean="0"/>
              <a:t>upcoming</a:t>
            </a:r>
            <a:r>
              <a:rPr lang="nl-NL" dirty="0" smtClean="0"/>
              <a:t> </a:t>
            </a:r>
            <a:r>
              <a:rPr lang="nl-NL" dirty="0" err="1" smtClean="0"/>
              <a:t>lessons</a:t>
            </a:r>
            <a:r>
              <a:rPr lang="nl-NL" dirty="0" smtClean="0"/>
              <a:t> </a:t>
            </a:r>
            <a:r>
              <a:rPr lang="nl-NL" dirty="0" err="1" smtClean="0"/>
              <a:t>to</a:t>
            </a:r>
            <a:r>
              <a:rPr lang="nl-NL" dirty="0" smtClean="0"/>
              <a:t> go </a:t>
            </a:r>
            <a:r>
              <a:rPr lang="nl-NL" dirty="0" err="1" smtClean="0"/>
              <a:t>through</a:t>
            </a:r>
            <a:r>
              <a:rPr lang="nl-NL" dirty="0" smtClean="0"/>
              <a:t> </a:t>
            </a:r>
            <a:r>
              <a:rPr lang="nl-NL" dirty="0" err="1" smtClean="0"/>
              <a:t>the</a:t>
            </a:r>
            <a:r>
              <a:rPr lang="nl-NL" dirty="0" smtClean="0"/>
              <a:t> different </a:t>
            </a:r>
            <a:r>
              <a:rPr lang="nl-NL" dirty="0" err="1" smtClean="0"/>
              <a:t>phases</a:t>
            </a:r>
            <a:r>
              <a:rPr lang="nl-NL" dirty="0" smtClean="0"/>
              <a:t> of </a:t>
            </a:r>
            <a:r>
              <a:rPr lang="nl-NL" dirty="0" err="1" smtClean="0"/>
              <a:t>this</a:t>
            </a:r>
            <a:r>
              <a:rPr lang="nl-NL" dirty="0" smtClean="0"/>
              <a:t> </a:t>
            </a:r>
            <a:r>
              <a:rPr lang="nl-NL" dirty="0" err="1" smtClean="0"/>
              <a:t>lifecycle</a:t>
            </a:r>
            <a:r>
              <a:rPr lang="nl-NL" dirty="0" smtClean="0"/>
              <a:t> </a:t>
            </a:r>
            <a:r>
              <a:rPr lang="nl-NL" dirty="0" err="1" smtClean="0"/>
              <a:t>to</a:t>
            </a:r>
            <a:r>
              <a:rPr lang="nl-NL" dirty="0" smtClean="0"/>
              <a:t> </a:t>
            </a:r>
            <a:r>
              <a:rPr lang="nl-NL" dirty="0" err="1" smtClean="0"/>
              <a:t>see</a:t>
            </a:r>
            <a:r>
              <a:rPr lang="nl-NL" dirty="0" smtClean="0"/>
              <a:t> </a:t>
            </a:r>
            <a:r>
              <a:rPr lang="nl-NL" dirty="0" err="1" smtClean="0"/>
              <a:t>what</a:t>
            </a:r>
            <a:r>
              <a:rPr lang="nl-NL" dirty="0" smtClean="0"/>
              <a:t> </a:t>
            </a:r>
            <a:r>
              <a:rPr lang="nl-NL" dirty="0" err="1" smtClean="0"/>
              <a:t>actually</a:t>
            </a:r>
            <a:r>
              <a:rPr lang="nl-NL" dirty="0" smtClean="0"/>
              <a:t> </a:t>
            </a:r>
            <a:r>
              <a:rPr lang="nl-NL" dirty="0" err="1" smtClean="0"/>
              <a:t>happens</a:t>
            </a:r>
            <a:r>
              <a:rPr lang="nl-NL" dirty="0" smtClean="0"/>
              <a:t> </a:t>
            </a:r>
            <a:r>
              <a:rPr lang="nl-NL" dirty="0" err="1" smtClean="0"/>
              <a:t>when</a:t>
            </a:r>
            <a:r>
              <a:rPr lang="nl-NL" dirty="0" smtClean="0"/>
              <a:t> </a:t>
            </a:r>
            <a:r>
              <a:rPr lang="nl-NL" dirty="0" err="1" smtClean="0"/>
              <a:t>working</a:t>
            </a:r>
            <a:r>
              <a:rPr lang="nl-NL" dirty="0" smtClean="0"/>
              <a:t> in a </a:t>
            </a:r>
            <a:r>
              <a:rPr lang="nl-NL" dirty="0" err="1" smtClean="0"/>
              <a:t>DevOps</a:t>
            </a:r>
            <a:r>
              <a:rPr lang="nl-NL" dirty="0" smtClean="0"/>
              <a:t> way. </a:t>
            </a:r>
            <a:r>
              <a:rPr lang="nl-NL" dirty="0" err="1" smtClean="0"/>
              <a:t>To</a:t>
            </a:r>
            <a:r>
              <a:rPr lang="nl-NL" dirty="0" smtClean="0"/>
              <a:t> begin </a:t>
            </a:r>
            <a:r>
              <a:rPr lang="nl-NL" dirty="0" err="1" smtClean="0"/>
              <a:t>with</a:t>
            </a:r>
            <a:r>
              <a:rPr lang="nl-NL" dirty="0" smtClean="0"/>
              <a:t> </a:t>
            </a:r>
            <a:r>
              <a:rPr lang="nl-NL" dirty="0" err="1" smtClean="0"/>
              <a:t>the</a:t>
            </a:r>
            <a:r>
              <a:rPr lang="nl-NL" dirty="0" smtClean="0"/>
              <a:t> planning </a:t>
            </a:r>
            <a:r>
              <a:rPr lang="nl-NL" dirty="0" err="1" smtClean="0"/>
              <a:t>phase</a:t>
            </a:r>
            <a:r>
              <a:rPr lang="nl-NL" dirty="0" smtClean="0"/>
              <a:t>. </a:t>
            </a:r>
          </a:p>
          <a:p>
            <a:r>
              <a:rPr lang="nl-NL" dirty="0" err="1" smtClean="0"/>
              <a:t>Before</a:t>
            </a:r>
            <a:r>
              <a:rPr lang="nl-NL" dirty="0" smtClean="0"/>
              <a:t> we start </a:t>
            </a:r>
            <a:r>
              <a:rPr lang="nl-NL" dirty="0" err="1" smtClean="0"/>
              <a:t>with</a:t>
            </a:r>
            <a:r>
              <a:rPr lang="nl-NL" dirty="0" smtClean="0"/>
              <a:t> </a:t>
            </a:r>
            <a:r>
              <a:rPr lang="nl-NL" dirty="0" err="1" smtClean="0"/>
              <a:t>this</a:t>
            </a:r>
            <a:r>
              <a:rPr lang="nl-NL" dirty="0" smtClean="0"/>
              <a:t>, </a:t>
            </a:r>
            <a:r>
              <a:rPr lang="nl-NL" dirty="0" err="1" smtClean="0"/>
              <a:t>please</a:t>
            </a:r>
            <a:r>
              <a:rPr lang="nl-NL" dirty="0" smtClean="0"/>
              <a:t> </a:t>
            </a:r>
            <a:r>
              <a:rPr lang="nl-NL" dirty="0" err="1" smtClean="0"/>
              <a:t>note</a:t>
            </a:r>
            <a:r>
              <a:rPr lang="nl-NL" dirty="0" smtClean="0"/>
              <a:t> </a:t>
            </a:r>
            <a:r>
              <a:rPr lang="nl-NL" dirty="0" err="1" smtClean="0"/>
              <a:t>that</a:t>
            </a:r>
            <a:r>
              <a:rPr lang="nl-NL" dirty="0" smtClean="0"/>
              <a:t> different </a:t>
            </a:r>
            <a:r>
              <a:rPr lang="nl-NL" dirty="0" err="1" smtClean="0"/>
              <a:t>phases</a:t>
            </a:r>
            <a:r>
              <a:rPr lang="nl-NL" dirty="0" smtClean="0"/>
              <a:t> </a:t>
            </a:r>
            <a:r>
              <a:rPr lang="nl-NL" dirty="0" err="1" smtClean="0"/>
              <a:t>can</a:t>
            </a:r>
            <a:r>
              <a:rPr lang="nl-NL" dirty="0" smtClean="0"/>
              <a:t> happen </a:t>
            </a:r>
            <a:r>
              <a:rPr lang="nl-NL" dirty="0" err="1" smtClean="0"/>
              <a:t>simultaneously</a:t>
            </a:r>
            <a:r>
              <a:rPr lang="nl-NL" dirty="0" smtClean="0"/>
              <a:t> </a:t>
            </a:r>
            <a:r>
              <a:rPr lang="nl-NL" dirty="0" err="1" smtClean="0"/>
              <a:t>and</a:t>
            </a:r>
            <a:r>
              <a:rPr lang="nl-NL" dirty="0" smtClean="0"/>
              <a:t> </a:t>
            </a:r>
            <a:r>
              <a:rPr lang="nl-NL" dirty="0" err="1" smtClean="0"/>
              <a:t>might</a:t>
            </a:r>
            <a:r>
              <a:rPr lang="nl-NL" dirty="0" smtClean="0"/>
              <a:t> </a:t>
            </a:r>
            <a:r>
              <a:rPr lang="nl-NL" dirty="0" err="1" smtClean="0"/>
              <a:t>be</a:t>
            </a:r>
            <a:r>
              <a:rPr lang="nl-NL" dirty="0" smtClean="0"/>
              <a:t> </a:t>
            </a:r>
            <a:r>
              <a:rPr lang="nl-NL" dirty="0" err="1" smtClean="0"/>
              <a:t>revisited</a:t>
            </a:r>
            <a:r>
              <a:rPr lang="nl-NL" dirty="0" smtClean="0"/>
              <a:t>. </a:t>
            </a:r>
            <a:r>
              <a:rPr lang="nl-NL" dirty="0" err="1" smtClean="0"/>
              <a:t>Therefore</a:t>
            </a:r>
            <a:r>
              <a:rPr lang="nl-NL" dirty="0" smtClean="0"/>
              <a:t>, </a:t>
            </a:r>
            <a:r>
              <a:rPr lang="nl-NL" dirty="0" err="1" smtClean="0"/>
              <a:t>the</a:t>
            </a:r>
            <a:r>
              <a:rPr lang="nl-NL" dirty="0" smtClean="0"/>
              <a:t> order in </a:t>
            </a:r>
            <a:r>
              <a:rPr lang="nl-NL" dirty="0" err="1" smtClean="0"/>
              <a:t>which</a:t>
            </a:r>
            <a:r>
              <a:rPr lang="nl-NL" dirty="0" smtClean="0"/>
              <a:t> </a:t>
            </a:r>
            <a:r>
              <a:rPr lang="nl-NL" dirty="0" err="1" smtClean="0"/>
              <a:t>they</a:t>
            </a:r>
            <a:r>
              <a:rPr lang="nl-NL" dirty="0" smtClean="0"/>
              <a:t> are </a:t>
            </a:r>
            <a:r>
              <a:rPr lang="nl-NL" dirty="0" err="1" smtClean="0"/>
              <a:t>presented</a:t>
            </a:r>
            <a:r>
              <a:rPr lang="nl-NL" dirty="0" smtClean="0"/>
              <a:t> is </a:t>
            </a:r>
            <a:r>
              <a:rPr lang="nl-NL" dirty="0" err="1" smtClean="0"/>
              <a:t>just</a:t>
            </a:r>
            <a:r>
              <a:rPr lang="nl-NL" dirty="0" smtClean="0"/>
              <a:t> a guideline, </a:t>
            </a:r>
            <a:r>
              <a:rPr lang="nl-NL" dirty="0" err="1" smtClean="0"/>
              <a:t>not</a:t>
            </a:r>
            <a:r>
              <a:rPr lang="nl-NL" dirty="0" smtClean="0"/>
              <a:t> </a:t>
            </a:r>
            <a:r>
              <a:rPr lang="nl-NL" dirty="0" err="1" smtClean="0"/>
              <a:t>the</a:t>
            </a:r>
            <a:r>
              <a:rPr lang="nl-NL" dirty="0" smtClean="0"/>
              <a:t> </a:t>
            </a:r>
            <a:r>
              <a:rPr lang="nl-NL" dirty="0" err="1" smtClean="0"/>
              <a:t>ground</a:t>
            </a:r>
            <a:r>
              <a:rPr lang="nl-NL" dirty="0" smtClean="0"/>
              <a:t> </a:t>
            </a:r>
            <a:r>
              <a:rPr lang="nl-NL" dirty="0" err="1" smtClean="0"/>
              <a:t>truth</a:t>
            </a:r>
            <a:r>
              <a:rPr lang="nl-NL" dirty="0" smtClean="0"/>
              <a:t>. </a:t>
            </a:r>
            <a:r>
              <a:rPr lang="nl-NL" dirty="0" err="1" smtClean="0"/>
              <a:t>Let’s</a:t>
            </a:r>
            <a:r>
              <a:rPr lang="nl-NL" dirty="0" smtClean="0"/>
              <a:t> keep </a:t>
            </a:r>
            <a:r>
              <a:rPr lang="nl-NL" dirty="0" err="1" smtClean="0"/>
              <a:t>it</a:t>
            </a:r>
            <a:r>
              <a:rPr lang="nl-NL" dirty="0" smtClean="0"/>
              <a:t> agile, right? </a:t>
            </a:r>
          </a:p>
          <a:p>
            <a:endParaRPr lang="en-US" dirty="0" smtClean="0"/>
          </a:p>
          <a:p>
            <a:endParaRPr lang="en-US" dirty="0" smtClean="0"/>
          </a:p>
        </p:txBody>
      </p:sp>
      <p:pic>
        <p:nvPicPr>
          <p:cNvPr id="5" name="Picture 4" descr="Image result for dev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411" y="1971676"/>
            <a:ext cx="7455754" cy="290512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7400925" y="2447925"/>
            <a:ext cx="952500" cy="9144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686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a:t>
            </a:r>
            <a:r>
              <a:rPr lang="en-US" dirty="0"/>
              <a:t>3</a:t>
            </a:r>
            <a:r>
              <a:rPr lang="en-US" dirty="0" smtClean="0"/>
              <a:t>: Plan</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en-US" dirty="0" smtClean="0"/>
              <a:t>As the name already suggests, during this phase the planning for the upcoming period will be made. All the steps required to go from a service or product idea to a realization that can be given to the customer are to be included in the planning. </a:t>
            </a:r>
          </a:p>
          <a:p>
            <a:endParaRPr lang="en-US" dirty="0" smtClean="0"/>
          </a:p>
        </p:txBody>
      </p:sp>
      <p:pic>
        <p:nvPicPr>
          <p:cNvPr id="12290" name="Picture 2" descr="Image result for idea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5563" y="110490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7096125" y="1819275"/>
            <a:ext cx="2209800" cy="476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4" name="Picture 6" descr="Image result for software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66287" y="1344613"/>
            <a:ext cx="1598612" cy="159861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Image result for planning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81762" y="2942022"/>
            <a:ext cx="3438525" cy="2901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02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a:t>
            </a:r>
            <a:r>
              <a:rPr lang="en-US" dirty="0"/>
              <a:t>3</a:t>
            </a:r>
            <a:r>
              <a:rPr lang="en-US" dirty="0" smtClean="0"/>
              <a:t>: Plan</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en-US" dirty="0" smtClean="0"/>
              <a:t>The development team sits together with the stakeholders, who represent the customer. Together, they determine what the business case is and what will be offered to the customer at the end of the cycle. </a:t>
            </a:r>
          </a:p>
          <a:p>
            <a:r>
              <a:rPr lang="en-US" dirty="0" smtClean="0"/>
              <a:t>The stakeholders will determine (non) functional requirements of the solution and will allocate budget to it. You can find out more about this if you go to </a:t>
            </a:r>
            <a:r>
              <a:rPr lang="en-US" i="1" u="sng" dirty="0" smtClean="0"/>
              <a:t>Lesson XX: Requirements Analysis.</a:t>
            </a:r>
            <a:endParaRPr lang="en-US" dirty="0" smtClean="0"/>
          </a:p>
          <a:p>
            <a:endParaRPr lang="en-US" dirty="0" smtClean="0"/>
          </a:p>
        </p:txBody>
      </p:sp>
      <p:pic>
        <p:nvPicPr>
          <p:cNvPr id="11266" name="Picture 2" descr="Image result for planning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963" y="1966912"/>
            <a:ext cx="291465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281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a:t>
            </a:r>
            <a:r>
              <a:rPr lang="en-US" dirty="0"/>
              <a:t>3</a:t>
            </a:r>
            <a:r>
              <a:rPr lang="en-US" dirty="0" smtClean="0"/>
              <a:t>: Plan</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en-US" dirty="0" smtClean="0"/>
              <a:t>When it is clear what the business case is and what will be offered to the customer, the roadmap and approach are determined. The roadmap basically contains the steps that will be executed to get to the final solution, usually with certain milestones along the way. The approach defines how the team will go through the cycle. Within AFKL Digital, Scrum is always the approach. See </a:t>
            </a:r>
            <a:r>
              <a:rPr lang="en-US" i="1" u="sng" dirty="0" smtClean="0"/>
              <a:t>Topic 1: Scrum</a:t>
            </a:r>
            <a:r>
              <a:rPr lang="en-US" dirty="0" smtClean="0"/>
              <a:t> to learn more about this. </a:t>
            </a:r>
            <a:endParaRPr lang="en-US" dirty="0"/>
          </a:p>
          <a:p>
            <a:endParaRPr lang="en-US" dirty="0" smtClean="0"/>
          </a:p>
          <a:p>
            <a:r>
              <a:rPr lang="en-US" dirty="0" smtClean="0"/>
              <a:t>By the end of this phase, the software development team should know what is expected from them and how to start working. </a:t>
            </a:r>
          </a:p>
          <a:p>
            <a:endParaRPr lang="en-US" dirty="0" smtClean="0"/>
          </a:p>
        </p:txBody>
      </p:sp>
      <p:pic>
        <p:nvPicPr>
          <p:cNvPr id="10242" name="Picture 2" descr="Image result for table with peo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5938" y="4479627"/>
            <a:ext cx="2806700" cy="1381423"/>
          </a:xfrm>
          <a:prstGeom prst="rect">
            <a:avLst/>
          </a:prstGeom>
          <a:noFill/>
          <a:extLst>
            <a:ext uri="{909E8E84-426E-40DD-AFC4-6F175D3DCCD1}">
              <a14:hiddenFill xmlns:a14="http://schemas.microsoft.com/office/drawing/2010/main">
                <a:solidFill>
                  <a:srgbClr val="FFFFFF"/>
                </a:solidFill>
              </a14:hiddenFill>
            </a:ext>
          </a:extLst>
        </p:spPr>
      </p:pic>
      <p:sp>
        <p:nvSpPr>
          <p:cNvPr id="5" name="Cloud Callout 4"/>
          <p:cNvSpPr/>
          <p:nvPr/>
        </p:nvSpPr>
        <p:spPr>
          <a:xfrm>
            <a:off x="5264150" y="248444"/>
            <a:ext cx="6010275" cy="3714750"/>
          </a:xfrm>
          <a:prstGeom prst="cloudCallout">
            <a:avLst>
              <a:gd name="adj1" fmla="val -25904"/>
              <a:gd name="adj2" fmla="val 65833"/>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6" name="Picture 16" descr="Image result for car clipart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6" y="1057275"/>
            <a:ext cx="797442" cy="400050"/>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10"/>
          <p:cNvSpPr/>
          <p:nvPr/>
        </p:nvSpPr>
        <p:spPr>
          <a:xfrm>
            <a:off x="5859061" y="1005892"/>
            <a:ext cx="4725074" cy="2334236"/>
          </a:xfrm>
          <a:custGeom>
            <a:avLst/>
            <a:gdLst>
              <a:gd name="connsiteX0" fmla="*/ 1084664 w 4725074"/>
              <a:gd name="connsiteY0" fmla="*/ 222833 h 2334236"/>
              <a:gd name="connsiteX1" fmla="*/ 1522814 w 4725074"/>
              <a:gd name="connsiteY1" fmla="*/ 3758 h 2334236"/>
              <a:gd name="connsiteX2" fmla="*/ 2151464 w 4725074"/>
              <a:gd name="connsiteY2" fmla="*/ 384758 h 2334236"/>
              <a:gd name="connsiteX3" fmla="*/ 2589614 w 4725074"/>
              <a:gd name="connsiteY3" fmla="*/ 127583 h 2334236"/>
              <a:gd name="connsiteX4" fmla="*/ 3265889 w 4725074"/>
              <a:gd name="connsiteY4" fmla="*/ 175208 h 2334236"/>
              <a:gd name="connsiteX5" fmla="*/ 3523064 w 4725074"/>
              <a:gd name="connsiteY5" fmla="*/ 632408 h 2334236"/>
              <a:gd name="connsiteX6" fmla="*/ 4161239 w 4725074"/>
              <a:gd name="connsiteY6" fmla="*/ 680033 h 2334236"/>
              <a:gd name="connsiteX7" fmla="*/ 4704164 w 4725074"/>
              <a:gd name="connsiteY7" fmla="*/ 1118183 h 2334236"/>
              <a:gd name="connsiteX8" fmla="*/ 3408764 w 4725074"/>
              <a:gd name="connsiteY8" fmla="*/ 1165808 h 2334236"/>
              <a:gd name="connsiteX9" fmla="*/ 2837264 w 4725074"/>
              <a:gd name="connsiteY9" fmla="*/ 822908 h 2334236"/>
              <a:gd name="connsiteX10" fmla="*/ 2256239 w 4725074"/>
              <a:gd name="connsiteY10" fmla="*/ 1356308 h 2334236"/>
              <a:gd name="connsiteX11" fmla="*/ 1684739 w 4725074"/>
              <a:gd name="connsiteY11" fmla="*/ 965783 h 2334236"/>
              <a:gd name="connsiteX12" fmla="*/ 884639 w 4725074"/>
              <a:gd name="connsiteY12" fmla="*/ 899108 h 2334236"/>
              <a:gd name="connsiteX13" fmla="*/ 27389 w 4725074"/>
              <a:gd name="connsiteY13" fmla="*/ 1108658 h 2334236"/>
              <a:gd name="connsiteX14" fmla="*/ 275039 w 4725074"/>
              <a:gd name="connsiteY14" fmla="*/ 1861133 h 2334236"/>
              <a:gd name="connsiteX15" fmla="*/ 903689 w 4725074"/>
              <a:gd name="connsiteY15" fmla="*/ 1784933 h 2334236"/>
              <a:gd name="connsiteX16" fmla="*/ 1722839 w 4725074"/>
              <a:gd name="connsiteY16" fmla="*/ 1784933 h 2334236"/>
              <a:gd name="connsiteX17" fmla="*/ 1865714 w 4725074"/>
              <a:gd name="connsiteY17" fmla="*/ 2156408 h 2334236"/>
              <a:gd name="connsiteX18" fmla="*/ 2380064 w 4725074"/>
              <a:gd name="connsiteY18" fmla="*/ 2051633 h 2334236"/>
              <a:gd name="connsiteX19" fmla="*/ 3084914 w 4725074"/>
              <a:gd name="connsiteY19" fmla="*/ 1994483 h 2334236"/>
              <a:gd name="connsiteX20" fmla="*/ 3808814 w 4725074"/>
              <a:gd name="connsiteY20" fmla="*/ 2327858 h 233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25074" h="2334236">
                <a:moveTo>
                  <a:pt x="1084664" y="222833"/>
                </a:moveTo>
                <a:cubicBezTo>
                  <a:pt x="1214839" y="99802"/>
                  <a:pt x="1345014" y="-23229"/>
                  <a:pt x="1522814" y="3758"/>
                </a:cubicBezTo>
                <a:cubicBezTo>
                  <a:pt x="1700614" y="30745"/>
                  <a:pt x="1973664" y="364121"/>
                  <a:pt x="2151464" y="384758"/>
                </a:cubicBezTo>
                <a:cubicBezTo>
                  <a:pt x="2329264" y="405396"/>
                  <a:pt x="2403877" y="162508"/>
                  <a:pt x="2589614" y="127583"/>
                </a:cubicBezTo>
                <a:cubicBezTo>
                  <a:pt x="2775351" y="92658"/>
                  <a:pt x="3110314" y="91071"/>
                  <a:pt x="3265889" y="175208"/>
                </a:cubicBezTo>
                <a:cubicBezTo>
                  <a:pt x="3421464" y="259345"/>
                  <a:pt x="3373839" y="548271"/>
                  <a:pt x="3523064" y="632408"/>
                </a:cubicBezTo>
                <a:cubicBezTo>
                  <a:pt x="3672289" y="716545"/>
                  <a:pt x="3964389" y="599071"/>
                  <a:pt x="4161239" y="680033"/>
                </a:cubicBezTo>
                <a:cubicBezTo>
                  <a:pt x="4358089" y="760995"/>
                  <a:pt x="4829576" y="1037221"/>
                  <a:pt x="4704164" y="1118183"/>
                </a:cubicBezTo>
                <a:cubicBezTo>
                  <a:pt x="4578752" y="1199145"/>
                  <a:pt x="3719914" y="1215020"/>
                  <a:pt x="3408764" y="1165808"/>
                </a:cubicBezTo>
                <a:cubicBezTo>
                  <a:pt x="3097614" y="1116596"/>
                  <a:pt x="3029352" y="791158"/>
                  <a:pt x="2837264" y="822908"/>
                </a:cubicBezTo>
                <a:cubicBezTo>
                  <a:pt x="2645177" y="854658"/>
                  <a:pt x="2448327" y="1332495"/>
                  <a:pt x="2256239" y="1356308"/>
                </a:cubicBezTo>
                <a:cubicBezTo>
                  <a:pt x="2064151" y="1380121"/>
                  <a:pt x="1913339" y="1041983"/>
                  <a:pt x="1684739" y="965783"/>
                </a:cubicBezTo>
                <a:cubicBezTo>
                  <a:pt x="1456139" y="889583"/>
                  <a:pt x="1160864" y="875296"/>
                  <a:pt x="884639" y="899108"/>
                </a:cubicBezTo>
                <a:cubicBezTo>
                  <a:pt x="608414" y="922920"/>
                  <a:pt x="128989" y="948321"/>
                  <a:pt x="27389" y="1108658"/>
                </a:cubicBezTo>
                <a:cubicBezTo>
                  <a:pt x="-74211" y="1268996"/>
                  <a:pt x="128989" y="1748421"/>
                  <a:pt x="275039" y="1861133"/>
                </a:cubicBezTo>
                <a:cubicBezTo>
                  <a:pt x="421089" y="1973845"/>
                  <a:pt x="662389" y="1797633"/>
                  <a:pt x="903689" y="1784933"/>
                </a:cubicBezTo>
                <a:cubicBezTo>
                  <a:pt x="1144989" y="1772233"/>
                  <a:pt x="1562502" y="1723021"/>
                  <a:pt x="1722839" y="1784933"/>
                </a:cubicBezTo>
                <a:cubicBezTo>
                  <a:pt x="1883177" y="1846846"/>
                  <a:pt x="1756177" y="2111958"/>
                  <a:pt x="1865714" y="2156408"/>
                </a:cubicBezTo>
                <a:cubicBezTo>
                  <a:pt x="1975251" y="2200858"/>
                  <a:pt x="2176864" y="2078621"/>
                  <a:pt x="2380064" y="2051633"/>
                </a:cubicBezTo>
                <a:cubicBezTo>
                  <a:pt x="2583264" y="2024646"/>
                  <a:pt x="2846789" y="1948445"/>
                  <a:pt x="3084914" y="1994483"/>
                </a:cubicBezTo>
                <a:cubicBezTo>
                  <a:pt x="3323039" y="2040521"/>
                  <a:pt x="3581802" y="2385008"/>
                  <a:pt x="3808814" y="2327858"/>
                </a:cubicBezTo>
              </a:path>
            </a:pathLst>
          </a:custGeom>
          <a:noFill/>
          <a:ln w="76200">
            <a:solidFill>
              <a:srgbClr val="8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3189" y="550941"/>
            <a:ext cx="581886" cy="581886"/>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93192" y="1523933"/>
            <a:ext cx="581886" cy="581886"/>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5373" y="1363297"/>
            <a:ext cx="581886" cy="581886"/>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3597" y="2218411"/>
            <a:ext cx="581886" cy="581886"/>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4824" y="2509354"/>
            <a:ext cx="581886" cy="581886"/>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22230" y="2730247"/>
            <a:ext cx="665415" cy="665415"/>
          </a:xfrm>
          <a:prstGeom prst="rect">
            <a:avLst/>
          </a:prstGeom>
        </p:spPr>
      </p:pic>
    </p:spTree>
    <p:extLst>
      <p:ext uri="{BB962C8B-B14F-4D97-AF65-F5344CB8AC3E}">
        <p14:creationId xmlns:p14="http://schemas.microsoft.com/office/powerpoint/2010/main" val="3701222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 Code</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897361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 Code</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en-US" dirty="0" smtClean="0"/>
              <a:t>The next DevOps phase is the coding phase. During this phase, the software is designed and created. For the developers this basically means that they start to write code.  </a:t>
            </a:r>
          </a:p>
          <a:p>
            <a:endParaRPr lang="en-US" dirty="0" smtClean="0"/>
          </a:p>
        </p:txBody>
      </p:sp>
      <p:pic>
        <p:nvPicPr>
          <p:cNvPr id="6" name="Picture 5" descr="Image result for dev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411" y="1971676"/>
            <a:ext cx="7455754" cy="2905122"/>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6267450" y="1838325"/>
            <a:ext cx="952500" cy="9144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751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 Code</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fontScale="92500" lnSpcReduction="10000"/>
          </a:bodyPr>
          <a:lstStyle/>
          <a:p>
            <a:r>
              <a:rPr lang="en-US" dirty="0" smtClean="0"/>
              <a:t>Of course, one cannot start writing code out of nowhere (at least, not if it should be useful code). Typically the step from the planning phase to actually writing code is too big. </a:t>
            </a:r>
          </a:p>
          <a:p>
            <a:endParaRPr lang="en-US" dirty="0"/>
          </a:p>
          <a:p>
            <a:r>
              <a:rPr lang="en-US" dirty="0" smtClean="0"/>
              <a:t>What does result from the planning phase is a list of features. Features are basically descriptions of what should be delivered by the end of the cycle in business terms. An example of a feature for the KLM website could be a list of favorite travel destinations. A feature is translated into multiple stories, which tell the programmers what they should do in order to implement that feature. A story could for example say that there should be a button that adds the destination that is being viewed by the user to his/her list of favorite travel destinations.</a:t>
            </a:r>
          </a:p>
        </p:txBody>
      </p:sp>
      <p:sp>
        <p:nvSpPr>
          <p:cNvPr id="5" name="TextBox 4"/>
          <p:cNvSpPr txBox="1"/>
          <p:nvPr/>
        </p:nvSpPr>
        <p:spPr>
          <a:xfrm>
            <a:off x="5550568" y="1323474"/>
            <a:ext cx="1828800" cy="369332"/>
          </a:xfrm>
          <a:prstGeom prst="rect">
            <a:avLst/>
          </a:prstGeom>
          <a:noFill/>
        </p:spPr>
        <p:txBody>
          <a:bodyPr wrap="square" rtlCol="0">
            <a:spAutoFit/>
          </a:bodyPr>
          <a:lstStyle/>
          <a:p>
            <a:r>
              <a:rPr lang="en-US" b="1" dirty="0" smtClean="0"/>
              <a:t>Feature</a:t>
            </a:r>
            <a:endParaRPr lang="en-US" b="1"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0568" y="1802114"/>
            <a:ext cx="1622123" cy="1622123"/>
          </a:xfrm>
          <a:prstGeom prst="rect">
            <a:avLst/>
          </a:prstGeom>
        </p:spPr>
      </p:pic>
      <p:sp>
        <p:nvSpPr>
          <p:cNvPr id="7" name="TextBox 6"/>
          <p:cNvSpPr txBox="1"/>
          <p:nvPr/>
        </p:nvSpPr>
        <p:spPr>
          <a:xfrm>
            <a:off x="8452978" y="1323474"/>
            <a:ext cx="1828800" cy="369332"/>
          </a:xfrm>
          <a:prstGeom prst="rect">
            <a:avLst/>
          </a:prstGeom>
          <a:noFill/>
        </p:spPr>
        <p:txBody>
          <a:bodyPr wrap="square" rtlCol="0">
            <a:spAutoFit/>
          </a:bodyPr>
          <a:lstStyle/>
          <a:p>
            <a:r>
              <a:rPr lang="en-US" b="1" dirty="0" smtClean="0"/>
              <a:t>Stories</a:t>
            </a:r>
            <a:endParaRPr lang="en-US" b="1" dirty="0"/>
          </a:p>
        </p:txBody>
      </p:sp>
      <p:sp>
        <p:nvSpPr>
          <p:cNvPr id="8" name="TextBox 7"/>
          <p:cNvSpPr txBox="1"/>
          <p:nvPr/>
        </p:nvSpPr>
        <p:spPr>
          <a:xfrm>
            <a:off x="9859962" y="1732293"/>
            <a:ext cx="1151731" cy="1200329"/>
          </a:xfrm>
          <a:prstGeom prst="rect">
            <a:avLst/>
          </a:prstGeom>
          <a:noFill/>
        </p:spPr>
        <p:txBody>
          <a:bodyPr wrap="square" rtlCol="0">
            <a:spAutoFit/>
          </a:bodyPr>
          <a:lstStyle/>
          <a:p>
            <a:r>
              <a:rPr lang="en-US" sz="1200" i="1" dirty="0" smtClean="0"/>
              <a:t>There should be a button that adds the destination that is viewed to the list</a:t>
            </a:r>
            <a:endParaRPr lang="en-US" sz="1200" i="1" dirty="0"/>
          </a:p>
        </p:txBody>
      </p:sp>
      <p:sp>
        <p:nvSpPr>
          <p:cNvPr id="9" name="TextBox 8"/>
          <p:cNvSpPr txBox="1"/>
          <p:nvPr/>
        </p:nvSpPr>
        <p:spPr>
          <a:xfrm>
            <a:off x="9859962" y="3161401"/>
            <a:ext cx="1151731" cy="1200329"/>
          </a:xfrm>
          <a:prstGeom prst="rect">
            <a:avLst/>
          </a:prstGeom>
          <a:noFill/>
        </p:spPr>
        <p:txBody>
          <a:bodyPr wrap="square" rtlCol="0">
            <a:spAutoFit/>
          </a:bodyPr>
          <a:lstStyle/>
          <a:p>
            <a:r>
              <a:rPr lang="en-US" sz="1200" i="1" dirty="0" smtClean="0"/>
              <a:t>There should be a button next to every destination to delete it from the list</a:t>
            </a:r>
            <a:endParaRPr lang="en-US" sz="1200" i="1" dirty="0"/>
          </a:p>
        </p:txBody>
      </p:sp>
      <p:sp>
        <p:nvSpPr>
          <p:cNvPr id="10" name="TextBox 9"/>
          <p:cNvSpPr txBox="1"/>
          <p:nvPr/>
        </p:nvSpPr>
        <p:spPr>
          <a:xfrm>
            <a:off x="9859962" y="4549044"/>
            <a:ext cx="1151731" cy="1200329"/>
          </a:xfrm>
          <a:prstGeom prst="rect">
            <a:avLst/>
          </a:prstGeom>
          <a:noFill/>
        </p:spPr>
        <p:txBody>
          <a:bodyPr wrap="square" rtlCol="0">
            <a:spAutoFit/>
          </a:bodyPr>
          <a:lstStyle/>
          <a:p>
            <a:r>
              <a:rPr lang="en-US" sz="1200" i="1" dirty="0" smtClean="0"/>
              <a:t>There should be a comment section for every destination in the list</a:t>
            </a:r>
            <a:endParaRPr lang="en-US" sz="1200" i="1" dirty="0"/>
          </a:p>
        </p:txBody>
      </p:sp>
      <p:pic>
        <p:nvPicPr>
          <p:cNvPr id="7170" name="Picture 2" descr="Image result for rome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47" t="29320" r="3450" b="9039"/>
          <a:stretch/>
        </p:blipFill>
        <p:spPr bwMode="auto">
          <a:xfrm>
            <a:off x="8550442" y="1802114"/>
            <a:ext cx="898357" cy="869839"/>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8550441" y="2708129"/>
            <a:ext cx="898357" cy="20854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4504" y="2731585"/>
            <a:ext cx="161633" cy="161633"/>
          </a:xfrm>
          <a:prstGeom prst="rect">
            <a:avLst/>
          </a:prstGeom>
        </p:spPr>
      </p:pic>
      <p:sp>
        <p:nvSpPr>
          <p:cNvPr id="15" name="TextBox 14"/>
          <p:cNvSpPr txBox="1"/>
          <p:nvPr/>
        </p:nvSpPr>
        <p:spPr>
          <a:xfrm>
            <a:off x="8655320" y="2704679"/>
            <a:ext cx="1309521" cy="215444"/>
          </a:xfrm>
          <a:prstGeom prst="rect">
            <a:avLst/>
          </a:prstGeom>
          <a:noFill/>
        </p:spPr>
        <p:txBody>
          <a:bodyPr wrap="square" rtlCol="0">
            <a:spAutoFit/>
          </a:bodyPr>
          <a:lstStyle/>
          <a:p>
            <a:r>
              <a:rPr lang="en-US" sz="800" b="1" dirty="0" smtClean="0"/>
              <a:t>Add to favorites</a:t>
            </a:r>
            <a:endParaRPr lang="en-US" sz="800" b="1" dirty="0"/>
          </a:p>
        </p:txBody>
      </p:sp>
      <p:sp>
        <p:nvSpPr>
          <p:cNvPr id="14" name="Rectangle 13"/>
          <p:cNvSpPr/>
          <p:nvPr/>
        </p:nvSpPr>
        <p:spPr>
          <a:xfrm>
            <a:off x="8550441" y="3248526"/>
            <a:ext cx="978570" cy="1042737"/>
          </a:xfrm>
          <a:prstGeom prst="rect">
            <a:avLst/>
          </a:prstGeom>
          <a:solidFill>
            <a:srgbClr val="EDE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8655320" y="3318220"/>
            <a:ext cx="793478" cy="138626"/>
            <a:chOff x="8655320" y="3318220"/>
            <a:chExt cx="793478" cy="138626"/>
          </a:xfrm>
        </p:grpSpPr>
        <p:sp>
          <p:nvSpPr>
            <p:cNvPr id="16" name="Rectangle 15"/>
            <p:cNvSpPr/>
            <p:nvPr/>
          </p:nvSpPr>
          <p:spPr>
            <a:xfrm>
              <a:off x="8655320" y="3352800"/>
              <a:ext cx="552848" cy="71437"/>
            </a:xfrm>
            <a:prstGeom prst="rect">
              <a:avLst/>
            </a:prstGeom>
            <a:solidFill>
              <a:srgbClr val="6E8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0172" y="3318220"/>
              <a:ext cx="138626" cy="138626"/>
            </a:xfrm>
            <a:prstGeom prst="rect">
              <a:avLst/>
            </a:prstGeom>
          </p:spPr>
        </p:pic>
      </p:grpSp>
      <p:grpSp>
        <p:nvGrpSpPr>
          <p:cNvPr id="21" name="Group 20"/>
          <p:cNvGrpSpPr/>
          <p:nvPr/>
        </p:nvGrpSpPr>
        <p:grpSpPr>
          <a:xfrm>
            <a:off x="8655320" y="3569848"/>
            <a:ext cx="793478" cy="138626"/>
            <a:chOff x="8655320" y="3318220"/>
            <a:chExt cx="793478" cy="138626"/>
          </a:xfrm>
        </p:grpSpPr>
        <p:sp>
          <p:nvSpPr>
            <p:cNvPr id="22" name="Rectangle 21"/>
            <p:cNvSpPr/>
            <p:nvPr/>
          </p:nvSpPr>
          <p:spPr>
            <a:xfrm>
              <a:off x="8655320" y="3352800"/>
              <a:ext cx="552848" cy="71437"/>
            </a:xfrm>
            <a:prstGeom prst="rect">
              <a:avLst/>
            </a:prstGeom>
            <a:solidFill>
              <a:srgbClr val="6E8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0172" y="3318220"/>
              <a:ext cx="138626" cy="138626"/>
            </a:xfrm>
            <a:prstGeom prst="rect">
              <a:avLst/>
            </a:prstGeom>
          </p:spPr>
        </p:pic>
      </p:grpSp>
      <p:grpSp>
        <p:nvGrpSpPr>
          <p:cNvPr id="24" name="Group 23"/>
          <p:cNvGrpSpPr/>
          <p:nvPr/>
        </p:nvGrpSpPr>
        <p:grpSpPr>
          <a:xfrm>
            <a:off x="8655320" y="3821476"/>
            <a:ext cx="793478" cy="138626"/>
            <a:chOff x="8655320" y="3318220"/>
            <a:chExt cx="793478" cy="138626"/>
          </a:xfrm>
        </p:grpSpPr>
        <p:sp>
          <p:nvSpPr>
            <p:cNvPr id="25" name="Rectangle 24"/>
            <p:cNvSpPr/>
            <p:nvPr/>
          </p:nvSpPr>
          <p:spPr>
            <a:xfrm>
              <a:off x="8655320" y="3352800"/>
              <a:ext cx="552848" cy="71437"/>
            </a:xfrm>
            <a:prstGeom prst="rect">
              <a:avLst/>
            </a:prstGeom>
            <a:solidFill>
              <a:srgbClr val="6E8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0172" y="3318220"/>
              <a:ext cx="138626" cy="138626"/>
            </a:xfrm>
            <a:prstGeom prst="rect">
              <a:avLst/>
            </a:prstGeom>
          </p:spPr>
        </p:pic>
      </p:grpSp>
      <p:grpSp>
        <p:nvGrpSpPr>
          <p:cNvPr id="27" name="Group 26"/>
          <p:cNvGrpSpPr/>
          <p:nvPr/>
        </p:nvGrpSpPr>
        <p:grpSpPr>
          <a:xfrm>
            <a:off x="8655320" y="4073103"/>
            <a:ext cx="793478" cy="138626"/>
            <a:chOff x="8655320" y="3318220"/>
            <a:chExt cx="793478" cy="138626"/>
          </a:xfrm>
        </p:grpSpPr>
        <p:sp>
          <p:nvSpPr>
            <p:cNvPr id="28" name="Rectangle 27"/>
            <p:cNvSpPr/>
            <p:nvPr/>
          </p:nvSpPr>
          <p:spPr>
            <a:xfrm>
              <a:off x="8655320" y="3352800"/>
              <a:ext cx="552848" cy="71437"/>
            </a:xfrm>
            <a:prstGeom prst="rect">
              <a:avLst/>
            </a:prstGeom>
            <a:solidFill>
              <a:srgbClr val="6E8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0172" y="3318220"/>
              <a:ext cx="138626" cy="138626"/>
            </a:xfrm>
            <a:prstGeom prst="rect">
              <a:avLst/>
            </a:prstGeom>
          </p:spPr>
        </p:pic>
      </p:grpSp>
      <p:sp>
        <p:nvSpPr>
          <p:cNvPr id="31" name="Rectangle 30"/>
          <p:cNvSpPr/>
          <p:nvPr/>
        </p:nvSpPr>
        <p:spPr>
          <a:xfrm>
            <a:off x="8550441" y="4619666"/>
            <a:ext cx="978570" cy="1042737"/>
          </a:xfrm>
          <a:prstGeom prst="rect">
            <a:avLst/>
          </a:prstGeom>
          <a:solidFill>
            <a:srgbClr val="EDE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8655320" y="4723940"/>
            <a:ext cx="552848" cy="71437"/>
          </a:xfrm>
          <a:prstGeom prst="rect">
            <a:avLst/>
          </a:prstGeom>
          <a:solidFill>
            <a:srgbClr val="6E8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655320" y="4975568"/>
            <a:ext cx="552848" cy="71437"/>
          </a:xfrm>
          <a:prstGeom prst="rect">
            <a:avLst/>
          </a:prstGeom>
          <a:solidFill>
            <a:srgbClr val="6E8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8655320" y="5227196"/>
            <a:ext cx="552848" cy="71437"/>
          </a:xfrm>
          <a:prstGeom prst="rect">
            <a:avLst/>
          </a:prstGeom>
          <a:solidFill>
            <a:srgbClr val="6E8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8655320" y="5478823"/>
            <a:ext cx="552848" cy="71437"/>
          </a:xfrm>
          <a:prstGeom prst="rect">
            <a:avLst/>
          </a:prstGeom>
          <a:solidFill>
            <a:srgbClr val="6E8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Oval Callout 7167"/>
          <p:cNvSpPr/>
          <p:nvPr/>
        </p:nvSpPr>
        <p:spPr>
          <a:xfrm>
            <a:off x="9290784" y="4687441"/>
            <a:ext cx="207613" cy="147581"/>
          </a:xfrm>
          <a:prstGeom prst="wedgeEllipseCallout">
            <a:avLst>
              <a:gd name="adj1" fmla="val -36287"/>
              <a:gd name="adj2" fmla="val 8424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7" name="Oval Callout 46"/>
          <p:cNvSpPr/>
          <p:nvPr/>
        </p:nvSpPr>
        <p:spPr>
          <a:xfrm>
            <a:off x="9290784" y="4933875"/>
            <a:ext cx="207613" cy="147581"/>
          </a:xfrm>
          <a:prstGeom prst="wedgeEllipseCallout">
            <a:avLst>
              <a:gd name="adj1" fmla="val -36287"/>
              <a:gd name="adj2" fmla="val 8424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Oval Callout 47"/>
          <p:cNvSpPr/>
          <p:nvPr/>
        </p:nvSpPr>
        <p:spPr>
          <a:xfrm>
            <a:off x="9290784" y="5180309"/>
            <a:ext cx="207613" cy="147581"/>
          </a:xfrm>
          <a:prstGeom prst="wedgeEllipseCallout">
            <a:avLst>
              <a:gd name="adj1" fmla="val -36287"/>
              <a:gd name="adj2" fmla="val 8424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Oval Callout 48"/>
          <p:cNvSpPr/>
          <p:nvPr/>
        </p:nvSpPr>
        <p:spPr>
          <a:xfrm>
            <a:off x="9290784" y="5426742"/>
            <a:ext cx="207613" cy="147581"/>
          </a:xfrm>
          <a:prstGeom prst="wedgeEllipseCallout">
            <a:avLst>
              <a:gd name="adj1" fmla="val -36287"/>
              <a:gd name="adj2" fmla="val 8424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7171" name="Straight Connector 7170"/>
          <p:cNvCxnSpPr/>
          <p:nvPr/>
        </p:nvCxnSpPr>
        <p:spPr>
          <a:xfrm>
            <a:off x="7172691" y="2233022"/>
            <a:ext cx="1377750" cy="0"/>
          </a:xfrm>
          <a:prstGeom prst="line">
            <a:avLst/>
          </a:prstGeom>
        </p:spPr>
        <p:style>
          <a:lnRef idx="1">
            <a:schemeClr val="dk1"/>
          </a:lnRef>
          <a:fillRef idx="0">
            <a:schemeClr val="dk1"/>
          </a:fillRef>
          <a:effectRef idx="0">
            <a:schemeClr val="dk1"/>
          </a:effectRef>
          <a:fontRef idx="minor">
            <a:schemeClr val="tx1"/>
          </a:fontRef>
        </p:style>
      </p:cxnSp>
      <p:cxnSp>
        <p:nvCxnSpPr>
          <p:cNvPr id="7173" name="Elbow Connector 7172"/>
          <p:cNvCxnSpPr>
            <a:stCxn id="6" idx="3"/>
            <a:endCxn id="14" idx="1"/>
          </p:cNvCxnSpPr>
          <p:nvPr/>
        </p:nvCxnSpPr>
        <p:spPr>
          <a:xfrm>
            <a:off x="7172691" y="2613176"/>
            <a:ext cx="1377750" cy="1156719"/>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7182" name="Elbow Connector 7181"/>
          <p:cNvCxnSpPr>
            <a:endCxn id="31" idx="1"/>
          </p:cNvCxnSpPr>
          <p:nvPr/>
        </p:nvCxnSpPr>
        <p:spPr>
          <a:xfrm rot="16200000" flipH="1">
            <a:off x="6954035" y="3544628"/>
            <a:ext cx="2146013" cy="1046800"/>
          </a:xfrm>
          <a:prstGeom prst="bentConnector2">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7172691" y="2995022"/>
            <a:ext cx="33095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8611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 Code</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en-US" dirty="0" smtClean="0"/>
              <a:t>Okay, so these programmers start to write their code. But they usually do this as a group right? How do you write code together? Divide the work, maybe? But how do you then make sure that all the code fits together in one big application that works? </a:t>
            </a:r>
          </a:p>
          <a:p>
            <a:r>
              <a:rPr lang="en-US" dirty="0" smtClean="0"/>
              <a:t>You can compare it to writing a book, right? If everyone writes a chapter, how do we make sure that the end product is a coherent story?</a:t>
            </a:r>
          </a:p>
          <a:p>
            <a:endParaRPr lang="en-US" dirty="0" smtClean="0"/>
          </a:p>
          <a:p>
            <a:r>
              <a:rPr lang="en-US" dirty="0" smtClean="0"/>
              <a:t>Version control, my friend. It is the answer to all your questions. </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78288" y="2430379"/>
            <a:ext cx="1984858" cy="1984858"/>
          </a:xfrm>
          <a:prstGeom prst="rect">
            <a:avLst/>
          </a:prstGeom>
        </p:spPr>
      </p:pic>
      <p:pic>
        <p:nvPicPr>
          <p:cNvPr id="10242" name="Picture 2" descr="Image result for writing illustr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455" y="1120942"/>
            <a:ext cx="1732566" cy="154731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writing illustration"/>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123112" y="851047"/>
            <a:ext cx="2087104" cy="2087104"/>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1218" y="3963194"/>
            <a:ext cx="1817287" cy="181728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74309" y="4239050"/>
            <a:ext cx="1475597" cy="154143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Elbow Connector 8"/>
          <p:cNvCxnSpPr>
            <a:stCxn id="10242" idx="3"/>
            <a:endCxn id="5" idx="0"/>
          </p:cNvCxnSpPr>
          <p:nvPr/>
        </p:nvCxnSpPr>
        <p:spPr>
          <a:xfrm>
            <a:off x="7097021" y="1894600"/>
            <a:ext cx="1173696" cy="535779"/>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Elbow Connector 10"/>
          <p:cNvCxnSpPr>
            <a:stCxn id="10244" idx="2"/>
            <a:endCxn id="5" idx="3"/>
          </p:cNvCxnSpPr>
          <p:nvPr/>
        </p:nvCxnSpPr>
        <p:spPr>
          <a:xfrm rot="5400000">
            <a:off x="9472577" y="2728720"/>
            <a:ext cx="484657" cy="903518"/>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Elbow Connector 12"/>
          <p:cNvCxnSpPr>
            <a:stCxn id="10248" idx="1"/>
            <a:endCxn id="5" idx="2"/>
          </p:cNvCxnSpPr>
          <p:nvPr/>
        </p:nvCxnSpPr>
        <p:spPr>
          <a:xfrm rot="10800000">
            <a:off x="8270717" y="4415238"/>
            <a:ext cx="1403592" cy="594529"/>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Elbow Connector 14"/>
          <p:cNvCxnSpPr>
            <a:stCxn id="10246" idx="0"/>
            <a:endCxn id="5" idx="1"/>
          </p:cNvCxnSpPr>
          <p:nvPr/>
        </p:nvCxnSpPr>
        <p:spPr>
          <a:xfrm rot="5400000" flipH="1" flipV="1">
            <a:off x="6488882" y="3173788"/>
            <a:ext cx="540386" cy="1038426"/>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7148505" y="1524236"/>
            <a:ext cx="1101264" cy="369332"/>
          </a:xfrm>
          <a:prstGeom prst="rect">
            <a:avLst/>
          </a:prstGeom>
          <a:noFill/>
        </p:spPr>
        <p:txBody>
          <a:bodyPr wrap="none" rtlCol="0">
            <a:spAutoFit/>
          </a:bodyPr>
          <a:lstStyle/>
          <a:p>
            <a:r>
              <a:rPr lang="en-US" dirty="0" smtClean="0"/>
              <a:t>Chapter 1</a:t>
            </a:r>
            <a:endParaRPr lang="en-US" dirty="0"/>
          </a:p>
        </p:txBody>
      </p:sp>
      <p:sp>
        <p:nvSpPr>
          <p:cNvPr id="21" name="TextBox 20"/>
          <p:cNvSpPr txBox="1"/>
          <p:nvPr/>
        </p:nvSpPr>
        <p:spPr>
          <a:xfrm>
            <a:off x="9444413" y="3403130"/>
            <a:ext cx="1101264" cy="369332"/>
          </a:xfrm>
          <a:prstGeom prst="rect">
            <a:avLst/>
          </a:prstGeom>
          <a:noFill/>
        </p:spPr>
        <p:txBody>
          <a:bodyPr wrap="none" rtlCol="0">
            <a:spAutoFit/>
          </a:bodyPr>
          <a:lstStyle/>
          <a:p>
            <a:r>
              <a:rPr lang="en-US" dirty="0" smtClean="0"/>
              <a:t>Chapter 2</a:t>
            </a:r>
            <a:endParaRPr lang="en-US" dirty="0"/>
          </a:p>
        </p:txBody>
      </p:sp>
      <p:sp>
        <p:nvSpPr>
          <p:cNvPr id="22" name="TextBox 21"/>
          <p:cNvSpPr txBox="1"/>
          <p:nvPr/>
        </p:nvSpPr>
        <p:spPr>
          <a:xfrm>
            <a:off x="8421881" y="5001290"/>
            <a:ext cx="1101264" cy="369332"/>
          </a:xfrm>
          <a:prstGeom prst="rect">
            <a:avLst/>
          </a:prstGeom>
          <a:noFill/>
        </p:spPr>
        <p:txBody>
          <a:bodyPr wrap="none" rtlCol="0">
            <a:spAutoFit/>
          </a:bodyPr>
          <a:lstStyle/>
          <a:p>
            <a:r>
              <a:rPr lang="en-US" dirty="0" smtClean="0"/>
              <a:t>Chapter 3</a:t>
            </a:r>
            <a:endParaRPr lang="en-US" dirty="0"/>
          </a:p>
        </p:txBody>
      </p:sp>
      <p:sp>
        <p:nvSpPr>
          <p:cNvPr id="23" name="TextBox 22"/>
          <p:cNvSpPr txBox="1"/>
          <p:nvPr/>
        </p:nvSpPr>
        <p:spPr>
          <a:xfrm>
            <a:off x="5971443" y="3063187"/>
            <a:ext cx="1101264" cy="369332"/>
          </a:xfrm>
          <a:prstGeom prst="rect">
            <a:avLst/>
          </a:prstGeom>
          <a:noFill/>
        </p:spPr>
        <p:txBody>
          <a:bodyPr wrap="none" rtlCol="0">
            <a:spAutoFit/>
          </a:bodyPr>
          <a:lstStyle/>
          <a:p>
            <a:r>
              <a:rPr lang="en-US" dirty="0" smtClean="0"/>
              <a:t>Chapter 4</a:t>
            </a:r>
            <a:endParaRPr lang="en-US" dirty="0"/>
          </a:p>
        </p:txBody>
      </p:sp>
    </p:spTree>
    <p:extLst>
      <p:ext uri="{BB962C8B-B14F-4D97-AF65-F5344CB8AC3E}">
        <p14:creationId xmlns:p14="http://schemas.microsoft.com/office/powerpoint/2010/main" val="2847032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 Code</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en-US" dirty="0" smtClean="0"/>
              <a:t>When coding, version control is extremely important. Remember that one of the DevOps goals is to have </a:t>
            </a:r>
            <a:r>
              <a:rPr lang="nl-NL" dirty="0" err="1" smtClean="0"/>
              <a:t>lower</a:t>
            </a:r>
            <a:r>
              <a:rPr lang="nl-NL" dirty="0" smtClean="0"/>
              <a:t> </a:t>
            </a:r>
            <a:r>
              <a:rPr lang="nl-NL" dirty="0"/>
              <a:t>failure </a:t>
            </a:r>
            <a:r>
              <a:rPr lang="nl-NL" dirty="0" err="1"/>
              <a:t>rates</a:t>
            </a:r>
            <a:r>
              <a:rPr lang="nl-NL" dirty="0"/>
              <a:t> of new releases </a:t>
            </a:r>
            <a:r>
              <a:rPr lang="nl-NL" dirty="0" err="1"/>
              <a:t>and</a:t>
            </a:r>
            <a:r>
              <a:rPr lang="nl-NL" dirty="0"/>
              <a:t> </a:t>
            </a:r>
            <a:r>
              <a:rPr lang="nl-NL" dirty="0" err="1"/>
              <a:t>faster</a:t>
            </a:r>
            <a:r>
              <a:rPr lang="nl-NL" dirty="0"/>
              <a:t> </a:t>
            </a:r>
            <a:r>
              <a:rPr lang="nl-NL" dirty="0" err="1"/>
              <a:t>mean</a:t>
            </a:r>
            <a:r>
              <a:rPr lang="nl-NL" dirty="0"/>
              <a:t> time </a:t>
            </a:r>
            <a:r>
              <a:rPr lang="nl-NL" dirty="0" err="1"/>
              <a:t>to</a:t>
            </a:r>
            <a:r>
              <a:rPr lang="nl-NL" dirty="0"/>
              <a:t> </a:t>
            </a:r>
            <a:r>
              <a:rPr lang="nl-NL" dirty="0" smtClean="0"/>
              <a:t>recovery? </a:t>
            </a:r>
            <a:r>
              <a:rPr lang="nl-NL" dirty="0" err="1" smtClean="0"/>
              <a:t>This</a:t>
            </a:r>
            <a:r>
              <a:rPr lang="nl-NL" dirty="0" smtClean="0"/>
              <a:t> is </a:t>
            </a:r>
            <a:r>
              <a:rPr lang="nl-NL" dirty="0" err="1" smtClean="0"/>
              <a:t>realized</a:t>
            </a:r>
            <a:r>
              <a:rPr lang="nl-NL" dirty="0" smtClean="0"/>
              <a:t> </a:t>
            </a:r>
            <a:r>
              <a:rPr lang="nl-NL" dirty="0" err="1" smtClean="0"/>
              <a:t>by</a:t>
            </a:r>
            <a:r>
              <a:rPr lang="nl-NL" dirty="0" smtClean="0"/>
              <a:t> </a:t>
            </a:r>
            <a:r>
              <a:rPr lang="nl-NL" dirty="0" err="1" smtClean="0"/>
              <a:t>constantly</a:t>
            </a:r>
            <a:r>
              <a:rPr lang="nl-NL" dirty="0" smtClean="0"/>
              <a:t> </a:t>
            </a:r>
            <a:r>
              <a:rPr lang="nl-NL" dirty="0" err="1" smtClean="0"/>
              <a:t>keeping</a:t>
            </a:r>
            <a:r>
              <a:rPr lang="nl-NL" dirty="0" smtClean="0"/>
              <a:t> track of different </a:t>
            </a:r>
            <a:r>
              <a:rPr lang="nl-NL" dirty="0" err="1" smtClean="0"/>
              <a:t>versions</a:t>
            </a:r>
            <a:r>
              <a:rPr lang="nl-NL" dirty="0" smtClean="0"/>
              <a:t> of </a:t>
            </a:r>
            <a:r>
              <a:rPr lang="nl-NL" dirty="0" err="1" smtClean="0"/>
              <a:t>the</a:t>
            </a:r>
            <a:r>
              <a:rPr lang="nl-NL" dirty="0" smtClean="0"/>
              <a:t> code.</a:t>
            </a:r>
          </a:p>
          <a:p>
            <a:r>
              <a:rPr lang="nl-NL" dirty="0" err="1" smtClean="0"/>
              <a:t>Typically</a:t>
            </a:r>
            <a:r>
              <a:rPr lang="nl-NL" dirty="0" smtClean="0"/>
              <a:t>, </a:t>
            </a:r>
            <a:r>
              <a:rPr lang="nl-NL" dirty="0" err="1" smtClean="0"/>
              <a:t>there</a:t>
            </a:r>
            <a:r>
              <a:rPr lang="nl-NL" dirty="0" smtClean="0"/>
              <a:t> is </a:t>
            </a:r>
            <a:r>
              <a:rPr lang="nl-NL" dirty="0" err="1" smtClean="0"/>
              <a:t>one</a:t>
            </a:r>
            <a:r>
              <a:rPr lang="nl-NL" dirty="0" smtClean="0"/>
              <a:t> ‘master code’, </a:t>
            </a:r>
            <a:r>
              <a:rPr lang="nl-NL" dirty="0" err="1" smtClean="0"/>
              <a:t>which</a:t>
            </a:r>
            <a:r>
              <a:rPr lang="nl-NL" dirty="0" smtClean="0"/>
              <a:t> is </a:t>
            </a:r>
            <a:r>
              <a:rPr lang="nl-NL" dirty="0" err="1" smtClean="0"/>
              <a:t>the</a:t>
            </a:r>
            <a:r>
              <a:rPr lang="nl-NL" dirty="0" smtClean="0"/>
              <a:t> code </a:t>
            </a:r>
            <a:r>
              <a:rPr lang="nl-NL" dirty="0" err="1" smtClean="0"/>
              <a:t>that</a:t>
            </a:r>
            <a:r>
              <a:rPr lang="nl-NL" dirty="0" smtClean="0"/>
              <a:t> </a:t>
            </a:r>
            <a:r>
              <a:rPr lang="nl-NL" dirty="0" err="1" smtClean="0"/>
              <a:t>works</a:t>
            </a:r>
            <a:r>
              <a:rPr lang="nl-NL" dirty="0" smtClean="0"/>
              <a:t> </a:t>
            </a:r>
            <a:r>
              <a:rPr lang="nl-NL" dirty="0" err="1" smtClean="0"/>
              <a:t>perfectly</a:t>
            </a:r>
            <a:r>
              <a:rPr lang="nl-NL" dirty="0" smtClean="0"/>
              <a:t>. It is </a:t>
            </a:r>
            <a:r>
              <a:rPr lang="nl-NL" dirty="0" err="1" smtClean="0"/>
              <a:t>so</a:t>
            </a:r>
            <a:r>
              <a:rPr lang="nl-NL" dirty="0" smtClean="0"/>
              <a:t> perfect, </a:t>
            </a:r>
            <a:r>
              <a:rPr lang="nl-NL" dirty="0" err="1" smtClean="0"/>
              <a:t>you</a:t>
            </a:r>
            <a:r>
              <a:rPr lang="nl-NL" dirty="0" smtClean="0"/>
              <a:t> </a:t>
            </a:r>
            <a:r>
              <a:rPr lang="nl-NL" dirty="0" err="1" smtClean="0"/>
              <a:t>would</a:t>
            </a:r>
            <a:r>
              <a:rPr lang="nl-NL" dirty="0" smtClean="0"/>
              <a:t> </a:t>
            </a:r>
            <a:r>
              <a:rPr lang="nl-NL" dirty="0" err="1" smtClean="0"/>
              <a:t>almost</a:t>
            </a:r>
            <a:r>
              <a:rPr lang="nl-NL" dirty="0" smtClean="0"/>
              <a:t> </a:t>
            </a:r>
            <a:r>
              <a:rPr lang="nl-NL" dirty="0" err="1" smtClean="0"/>
              <a:t>be</a:t>
            </a:r>
            <a:r>
              <a:rPr lang="nl-NL" dirty="0" smtClean="0"/>
              <a:t> </a:t>
            </a:r>
            <a:r>
              <a:rPr lang="nl-NL" dirty="0" err="1" smtClean="0"/>
              <a:t>afraid</a:t>
            </a:r>
            <a:r>
              <a:rPr lang="nl-NL" dirty="0" smtClean="0"/>
              <a:t> </a:t>
            </a:r>
            <a:r>
              <a:rPr lang="nl-NL" dirty="0" err="1" smtClean="0"/>
              <a:t>to</a:t>
            </a:r>
            <a:r>
              <a:rPr lang="nl-NL" dirty="0" smtClean="0"/>
              <a:t> </a:t>
            </a:r>
            <a:r>
              <a:rPr lang="nl-NL" dirty="0" err="1" smtClean="0"/>
              <a:t>touch</a:t>
            </a:r>
            <a:r>
              <a:rPr lang="nl-NL" dirty="0" smtClean="0"/>
              <a:t> it. </a:t>
            </a:r>
            <a:r>
              <a:rPr lang="nl-NL" dirty="0" err="1" smtClean="0"/>
              <a:t>Therefore</a:t>
            </a:r>
            <a:r>
              <a:rPr lang="nl-NL" dirty="0" smtClean="0"/>
              <a:t>, </a:t>
            </a:r>
            <a:r>
              <a:rPr lang="nl-NL" dirty="0" err="1" smtClean="0"/>
              <a:t>this</a:t>
            </a:r>
            <a:r>
              <a:rPr lang="nl-NL" dirty="0" smtClean="0"/>
              <a:t> code is </a:t>
            </a:r>
            <a:r>
              <a:rPr lang="nl-NL" dirty="0" err="1" smtClean="0"/>
              <a:t>not</a:t>
            </a:r>
            <a:r>
              <a:rPr lang="nl-NL" dirty="0" smtClean="0"/>
              <a:t> </a:t>
            </a:r>
            <a:r>
              <a:rPr lang="nl-NL" dirty="0" err="1" smtClean="0"/>
              <a:t>touched</a:t>
            </a:r>
            <a:r>
              <a:rPr lang="nl-NL" dirty="0" smtClean="0"/>
              <a:t> </a:t>
            </a:r>
            <a:r>
              <a:rPr lang="nl-NL" dirty="0" err="1" smtClean="0"/>
              <a:t>unless</a:t>
            </a:r>
            <a:r>
              <a:rPr lang="nl-NL" dirty="0" smtClean="0"/>
              <a:t> we are </a:t>
            </a:r>
            <a:r>
              <a:rPr lang="nl-NL" dirty="0" err="1" smtClean="0"/>
              <a:t>completely</a:t>
            </a:r>
            <a:r>
              <a:rPr lang="nl-NL" dirty="0" smtClean="0"/>
              <a:t> </a:t>
            </a:r>
            <a:r>
              <a:rPr lang="nl-NL" dirty="0" err="1" smtClean="0"/>
              <a:t>sure</a:t>
            </a:r>
            <a:r>
              <a:rPr lang="nl-NL" dirty="0" smtClean="0"/>
              <a:t> </a:t>
            </a:r>
            <a:r>
              <a:rPr lang="nl-NL" dirty="0" err="1" smtClean="0"/>
              <a:t>that</a:t>
            </a:r>
            <a:r>
              <a:rPr lang="nl-NL" dirty="0" smtClean="0"/>
              <a:t> </a:t>
            </a:r>
            <a:r>
              <a:rPr lang="nl-NL" dirty="0" err="1" smtClean="0"/>
              <a:t>the</a:t>
            </a:r>
            <a:r>
              <a:rPr lang="nl-NL" dirty="0" smtClean="0"/>
              <a:t> </a:t>
            </a:r>
            <a:r>
              <a:rPr lang="nl-NL" dirty="0" err="1" smtClean="0"/>
              <a:t>addition</a:t>
            </a:r>
            <a:r>
              <a:rPr lang="nl-NL" dirty="0" smtClean="0"/>
              <a:t> or change </a:t>
            </a:r>
            <a:r>
              <a:rPr lang="nl-NL" dirty="0" err="1" smtClean="0"/>
              <a:t>works</a:t>
            </a:r>
            <a:r>
              <a:rPr lang="nl-NL" dirty="0" smtClean="0"/>
              <a:t> </a:t>
            </a:r>
            <a:r>
              <a:rPr lang="nl-NL" dirty="0" err="1" smtClean="0"/>
              <a:t>perfectly</a:t>
            </a:r>
            <a:r>
              <a:rPr lang="nl-NL" dirty="0" smtClean="0"/>
              <a:t> as well.</a:t>
            </a:r>
          </a:p>
        </p:txBody>
      </p:sp>
    </p:spTree>
    <p:extLst>
      <p:ext uri="{BB962C8B-B14F-4D97-AF65-F5344CB8AC3E}">
        <p14:creationId xmlns:p14="http://schemas.microsoft.com/office/powerpoint/2010/main" val="148257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 Basic Explanation of DevOps</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1905066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 Code</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smtClean="0"/>
              <a:t>Every </a:t>
            </a:r>
            <a:r>
              <a:rPr lang="nl-NL" dirty="0" err="1" smtClean="0"/>
              <a:t>developer</a:t>
            </a:r>
            <a:r>
              <a:rPr lang="nl-NL" dirty="0" smtClean="0"/>
              <a:t> </a:t>
            </a:r>
            <a:r>
              <a:rPr lang="nl-NL" dirty="0" err="1" smtClean="0"/>
              <a:t>works</a:t>
            </a:r>
            <a:r>
              <a:rPr lang="nl-NL" dirty="0" smtClean="0"/>
              <a:t> on a smaller part of </a:t>
            </a:r>
            <a:r>
              <a:rPr lang="nl-NL" dirty="0" err="1" smtClean="0"/>
              <a:t>the</a:t>
            </a:r>
            <a:r>
              <a:rPr lang="nl-NL" dirty="0" smtClean="0"/>
              <a:t> master code. </a:t>
            </a:r>
            <a:r>
              <a:rPr lang="nl-NL" dirty="0" err="1" smtClean="0"/>
              <a:t>They</a:t>
            </a:r>
            <a:r>
              <a:rPr lang="nl-NL" dirty="0" smtClean="0"/>
              <a:t> </a:t>
            </a:r>
            <a:r>
              <a:rPr lang="nl-NL" dirty="0" err="1" smtClean="0"/>
              <a:t>usually</a:t>
            </a:r>
            <a:r>
              <a:rPr lang="nl-NL" dirty="0" smtClean="0"/>
              <a:t> call </a:t>
            </a:r>
            <a:r>
              <a:rPr lang="nl-NL" dirty="0" err="1" smtClean="0"/>
              <a:t>this</a:t>
            </a:r>
            <a:r>
              <a:rPr lang="nl-NL" dirty="0" smtClean="0"/>
              <a:t> a ‘</a:t>
            </a:r>
            <a:r>
              <a:rPr lang="nl-NL" dirty="0" err="1" smtClean="0"/>
              <a:t>branch</a:t>
            </a:r>
            <a:r>
              <a:rPr lang="nl-NL" dirty="0" smtClean="0"/>
              <a:t>’. </a:t>
            </a:r>
            <a:r>
              <a:rPr lang="nl-NL" dirty="0" err="1" smtClean="0"/>
              <a:t>Whenever</a:t>
            </a:r>
            <a:r>
              <a:rPr lang="nl-NL" dirty="0" smtClean="0"/>
              <a:t> a </a:t>
            </a:r>
            <a:r>
              <a:rPr lang="nl-NL" dirty="0" err="1" smtClean="0"/>
              <a:t>developer</a:t>
            </a:r>
            <a:r>
              <a:rPr lang="nl-NL" dirty="0" smtClean="0"/>
              <a:t> </a:t>
            </a:r>
            <a:r>
              <a:rPr lang="nl-NL" dirty="0" err="1" smtClean="0"/>
              <a:t>makes</a:t>
            </a:r>
            <a:r>
              <a:rPr lang="nl-NL" dirty="0" smtClean="0"/>
              <a:t> a change </a:t>
            </a:r>
            <a:r>
              <a:rPr lang="nl-NL" dirty="0" err="1" smtClean="0"/>
              <a:t>to</a:t>
            </a:r>
            <a:r>
              <a:rPr lang="nl-NL" dirty="0" smtClean="0"/>
              <a:t> his/her part of </a:t>
            </a:r>
            <a:r>
              <a:rPr lang="nl-NL" dirty="0" err="1" smtClean="0"/>
              <a:t>the</a:t>
            </a:r>
            <a:r>
              <a:rPr lang="nl-NL" dirty="0" smtClean="0"/>
              <a:t> code, </a:t>
            </a:r>
            <a:r>
              <a:rPr lang="nl-NL" dirty="0" err="1" smtClean="0"/>
              <a:t>this</a:t>
            </a:r>
            <a:r>
              <a:rPr lang="nl-NL" dirty="0" smtClean="0"/>
              <a:t> is </a:t>
            </a:r>
            <a:r>
              <a:rPr lang="nl-NL" dirty="0" err="1" smtClean="0"/>
              <a:t>uploaded</a:t>
            </a:r>
            <a:r>
              <a:rPr lang="nl-NL" dirty="0" smtClean="0"/>
              <a:t> </a:t>
            </a:r>
            <a:r>
              <a:rPr lang="nl-NL" dirty="0" err="1" smtClean="0"/>
              <a:t>to</a:t>
            </a:r>
            <a:r>
              <a:rPr lang="nl-NL" dirty="0" smtClean="0"/>
              <a:t> </a:t>
            </a:r>
            <a:r>
              <a:rPr lang="nl-NL" dirty="0" err="1" smtClean="0"/>
              <a:t>the</a:t>
            </a:r>
            <a:r>
              <a:rPr lang="nl-NL" dirty="0" smtClean="0"/>
              <a:t> </a:t>
            </a:r>
            <a:r>
              <a:rPr lang="nl-NL" dirty="0" err="1" smtClean="0"/>
              <a:t>version</a:t>
            </a:r>
            <a:r>
              <a:rPr lang="nl-NL" dirty="0" smtClean="0"/>
              <a:t> control system (‘git’ as most </a:t>
            </a:r>
            <a:r>
              <a:rPr lang="nl-NL" dirty="0" err="1" smtClean="0"/>
              <a:t>developers</a:t>
            </a:r>
            <a:r>
              <a:rPr lang="nl-NL" dirty="0" smtClean="0"/>
              <a:t> call </a:t>
            </a:r>
            <a:r>
              <a:rPr lang="nl-NL" dirty="0" err="1" smtClean="0"/>
              <a:t>it</a:t>
            </a:r>
            <a:r>
              <a:rPr lang="nl-NL" dirty="0" smtClean="0"/>
              <a:t>) </a:t>
            </a:r>
            <a:r>
              <a:rPr lang="nl-NL" dirty="0" err="1" smtClean="0"/>
              <a:t>and</a:t>
            </a:r>
            <a:r>
              <a:rPr lang="nl-NL" dirty="0" smtClean="0"/>
              <a:t> </a:t>
            </a:r>
            <a:r>
              <a:rPr lang="nl-NL" dirty="0" err="1" smtClean="0"/>
              <a:t>tested</a:t>
            </a:r>
            <a:r>
              <a:rPr lang="nl-NL" dirty="0"/>
              <a:t> </a:t>
            </a:r>
            <a:r>
              <a:rPr lang="nl-NL" dirty="0" smtClean="0"/>
              <a:t>(</a:t>
            </a:r>
            <a:r>
              <a:rPr lang="nl-NL" dirty="0" err="1" smtClean="0"/>
              <a:t>automatically</a:t>
            </a:r>
            <a:r>
              <a:rPr lang="nl-NL" dirty="0" smtClean="0"/>
              <a:t> of course, </a:t>
            </a:r>
            <a:r>
              <a:rPr lang="nl-NL" dirty="0" err="1" smtClean="0"/>
              <a:t>remember</a:t>
            </a:r>
            <a:r>
              <a:rPr lang="nl-NL" dirty="0" smtClean="0"/>
              <a:t>?). </a:t>
            </a:r>
          </a:p>
          <a:p>
            <a:r>
              <a:rPr lang="nl-NL" dirty="0" err="1" smtClean="0"/>
              <a:t>If</a:t>
            </a:r>
            <a:r>
              <a:rPr lang="nl-NL" dirty="0" smtClean="0"/>
              <a:t> </a:t>
            </a:r>
            <a:r>
              <a:rPr lang="nl-NL" dirty="0" err="1" smtClean="0"/>
              <a:t>the</a:t>
            </a:r>
            <a:r>
              <a:rPr lang="nl-NL" dirty="0" smtClean="0"/>
              <a:t> code change </a:t>
            </a:r>
            <a:r>
              <a:rPr lang="nl-NL" dirty="0" err="1" smtClean="0"/>
              <a:t>works</a:t>
            </a:r>
            <a:r>
              <a:rPr lang="nl-NL" dirty="0" smtClean="0"/>
              <a:t> </a:t>
            </a:r>
            <a:r>
              <a:rPr lang="nl-NL" dirty="0" err="1" smtClean="0"/>
              <a:t>perfectly</a:t>
            </a:r>
            <a:r>
              <a:rPr lang="nl-NL" dirty="0" smtClean="0"/>
              <a:t>, </a:t>
            </a:r>
            <a:r>
              <a:rPr lang="nl-NL" dirty="0" err="1" smtClean="0"/>
              <a:t>it</a:t>
            </a:r>
            <a:r>
              <a:rPr lang="nl-NL" dirty="0" smtClean="0"/>
              <a:t> </a:t>
            </a:r>
            <a:r>
              <a:rPr lang="nl-NL" dirty="0" err="1" smtClean="0"/>
              <a:t>will</a:t>
            </a:r>
            <a:r>
              <a:rPr lang="nl-NL" dirty="0" smtClean="0"/>
              <a:t> </a:t>
            </a:r>
            <a:r>
              <a:rPr lang="nl-NL" dirty="0" err="1" smtClean="0"/>
              <a:t>be</a:t>
            </a:r>
            <a:r>
              <a:rPr lang="nl-NL" dirty="0" smtClean="0"/>
              <a:t> </a:t>
            </a:r>
            <a:r>
              <a:rPr lang="nl-NL" dirty="0" err="1" smtClean="0"/>
              <a:t>added</a:t>
            </a:r>
            <a:r>
              <a:rPr lang="nl-NL" dirty="0" smtClean="0"/>
              <a:t> </a:t>
            </a:r>
            <a:r>
              <a:rPr lang="nl-NL" dirty="0" err="1" smtClean="0"/>
              <a:t>to</a:t>
            </a:r>
            <a:r>
              <a:rPr lang="nl-NL" dirty="0" smtClean="0"/>
              <a:t> </a:t>
            </a:r>
            <a:r>
              <a:rPr lang="nl-NL" dirty="0" err="1" smtClean="0"/>
              <a:t>the</a:t>
            </a:r>
            <a:r>
              <a:rPr lang="nl-NL" dirty="0" smtClean="0"/>
              <a:t> master code. </a:t>
            </a:r>
            <a:r>
              <a:rPr lang="nl-NL" dirty="0" err="1" smtClean="0"/>
              <a:t>If</a:t>
            </a:r>
            <a:r>
              <a:rPr lang="nl-NL" dirty="0" smtClean="0"/>
              <a:t> </a:t>
            </a:r>
            <a:r>
              <a:rPr lang="nl-NL" dirty="0" err="1" smtClean="0"/>
              <a:t>the</a:t>
            </a:r>
            <a:r>
              <a:rPr lang="nl-NL" dirty="0" smtClean="0"/>
              <a:t> code change does </a:t>
            </a:r>
            <a:r>
              <a:rPr lang="nl-NL" dirty="0" err="1" smtClean="0"/>
              <a:t>not</a:t>
            </a:r>
            <a:r>
              <a:rPr lang="nl-NL" dirty="0" smtClean="0"/>
              <a:t> </a:t>
            </a:r>
            <a:r>
              <a:rPr lang="nl-NL" dirty="0" err="1" smtClean="0"/>
              <a:t>work</a:t>
            </a:r>
            <a:r>
              <a:rPr lang="nl-NL" dirty="0" smtClean="0"/>
              <a:t> </a:t>
            </a:r>
            <a:r>
              <a:rPr lang="nl-NL" dirty="0" err="1" smtClean="0"/>
              <a:t>perfectly</a:t>
            </a:r>
            <a:r>
              <a:rPr lang="nl-NL" dirty="0" smtClean="0"/>
              <a:t>, </a:t>
            </a:r>
            <a:r>
              <a:rPr lang="nl-NL" dirty="0" err="1" smtClean="0"/>
              <a:t>it</a:t>
            </a:r>
            <a:r>
              <a:rPr lang="nl-NL" dirty="0" smtClean="0"/>
              <a:t> is of course </a:t>
            </a:r>
            <a:r>
              <a:rPr lang="nl-NL" dirty="0" err="1" smtClean="0"/>
              <a:t>not</a:t>
            </a:r>
            <a:r>
              <a:rPr lang="nl-NL" dirty="0" smtClean="0"/>
              <a:t> </a:t>
            </a:r>
            <a:r>
              <a:rPr lang="nl-NL" dirty="0" err="1" smtClean="0"/>
              <a:t>added</a:t>
            </a:r>
            <a:r>
              <a:rPr lang="nl-NL" dirty="0" smtClean="0"/>
              <a:t> </a:t>
            </a:r>
            <a:r>
              <a:rPr lang="nl-NL" dirty="0" err="1" smtClean="0"/>
              <a:t>to</a:t>
            </a:r>
            <a:r>
              <a:rPr lang="nl-NL" dirty="0" smtClean="0"/>
              <a:t> </a:t>
            </a:r>
            <a:r>
              <a:rPr lang="nl-NL" dirty="0" err="1" smtClean="0"/>
              <a:t>the</a:t>
            </a:r>
            <a:r>
              <a:rPr lang="nl-NL" dirty="0" smtClean="0"/>
              <a:t> master code </a:t>
            </a:r>
            <a:r>
              <a:rPr lang="nl-NL" dirty="0" err="1" smtClean="0"/>
              <a:t>and</a:t>
            </a:r>
            <a:r>
              <a:rPr lang="nl-NL" dirty="0" smtClean="0"/>
              <a:t> </a:t>
            </a:r>
            <a:r>
              <a:rPr lang="nl-NL" dirty="0" err="1" smtClean="0"/>
              <a:t>the</a:t>
            </a:r>
            <a:r>
              <a:rPr lang="nl-NL" dirty="0" smtClean="0"/>
              <a:t> </a:t>
            </a:r>
            <a:r>
              <a:rPr lang="nl-NL" dirty="0" err="1" smtClean="0"/>
              <a:t>programmer</a:t>
            </a:r>
            <a:r>
              <a:rPr lang="nl-NL" dirty="0" smtClean="0"/>
              <a:t> </a:t>
            </a:r>
            <a:r>
              <a:rPr lang="nl-NL" dirty="0" err="1" smtClean="0"/>
              <a:t>responsible</a:t>
            </a:r>
            <a:r>
              <a:rPr lang="nl-NL" dirty="0" smtClean="0"/>
              <a:t> </a:t>
            </a:r>
            <a:r>
              <a:rPr lang="nl-NL" dirty="0" err="1" smtClean="0"/>
              <a:t>for</a:t>
            </a:r>
            <a:r>
              <a:rPr lang="nl-NL" dirty="0" smtClean="0"/>
              <a:t> </a:t>
            </a:r>
            <a:r>
              <a:rPr lang="nl-NL" dirty="0" err="1" smtClean="0"/>
              <a:t>it</a:t>
            </a:r>
            <a:r>
              <a:rPr lang="nl-NL" dirty="0" smtClean="0"/>
              <a:t> has </a:t>
            </a:r>
            <a:r>
              <a:rPr lang="nl-NL" dirty="0" err="1" smtClean="0"/>
              <a:t>to</a:t>
            </a:r>
            <a:r>
              <a:rPr lang="nl-NL" dirty="0" smtClean="0"/>
              <a:t> get back </a:t>
            </a:r>
            <a:r>
              <a:rPr lang="nl-NL" dirty="0" err="1" smtClean="0"/>
              <a:t>to</a:t>
            </a:r>
            <a:r>
              <a:rPr lang="nl-NL" dirty="0" smtClean="0"/>
              <a:t> </a:t>
            </a:r>
            <a:r>
              <a:rPr lang="nl-NL" dirty="0" err="1" smtClean="0"/>
              <a:t>work</a:t>
            </a:r>
            <a:r>
              <a:rPr lang="nl-NL" dirty="0" smtClean="0"/>
              <a:t> </a:t>
            </a:r>
            <a:r>
              <a:rPr lang="nl-NL" dirty="0" err="1" smtClean="0"/>
              <a:t>to</a:t>
            </a:r>
            <a:r>
              <a:rPr lang="nl-NL" dirty="0" smtClean="0"/>
              <a:t> make </a:t>
            </a:r>
            <a:r>
              <a:rPr lang="nl-NL" dirty="0" err="1" smtClean="0"/>
              <a:t>it</a:t>
            </a:r>
            <a:r>
              <a:rPr lang="nl-NL" dirty="0" smtClean="0"/>
              <a:t> </a:t>
            </a:r>
            <a:r>
              <a:rPr lang="nl-NL" dirty="0" err="1" smtClean="0"/>
              <a:t>work</a:t>
            </a:r>
            <a:r>
              <a:rPr lang="nl-NL" dirty="0" smtClean="0"/>
              <a:t> </a:t>
            </a:r>
            <a:r>
              <a:rPr lang="nl-NL" dirty="0" err="1" smtClean="0"/>
              <a:t>perfectly</a:t>
            </a:r>
            <a:r>
              <a:rPr lang="nl-NL" dirty="0" smtClean="0"/>
              <a:t> </a:t>
            </a:r>
            <a:r>
              <a:rPr lang="nl-NL" dirty="0" err="1" smtClean="0"/>
              <a:t>for</a:t>
            </a:r>
            <a:r>
              <a:rPr lang="nl-NL" dirty="0" smtClean="0"/>
              <a:t> </a:t>
            </a:r>
            <a:r>
              <a:rPr lang="nl-NL" dirty="0" err="1" smtClean="0"/>
              <a:t>the</a:t>
            </a:r>
            <a:r>
              <a:rPr lang="nl-NL" dirty="0" smtClean="0"/>
              <a:t> next time. Of course, fellow </a:t>
            </a:r>
            <a:r>
              <a:rPr lang="nl-NL" dirty="0" err="1" smtClean="0"/>
              <a:t>programmers</a:t>
            </a:r>
            <a:r>
              <a:rPr lang="nl-NL" dirty="0" smtClean="0"/>
              <a:t> </a:t>
            </a:r>
            <a:r>
              <a:rPr lang="nl-NL" dirty="0" err="1" smtClean="0"/>
              <a:t>might</a:t>
            </a:r>
            <a:r>
              <a:rPr lang="nl-NL" dirty="0" smtClean="0"/>
              <a:t> help </a:t>
            </a:r>
            <a:r>
              <a:rPr lang="nl-NL" dirty="0" err="1" smtClean="0"/>
              <a:t>him</a:t>
            </a:r>
            <a:r>
              <a:rPr lang="nl-NL" dirty="0" smtClean="0"/>
              <a:t>/her in </a:t>
            </a:r>
            <a:r>
              <a:rPr lang="nl-NL" dirty="0" err="1" smtClean="0"/>
              <a:t>this</a:t>
            </a:r>
            <a:r>
              <a:rPr lang="nl-NL" dirty="0" smtClean="0"/>
              <a:t> case! </a:t>
            </a:r>
            <a:r>
              <a:rPr lang="nl-NL" dirty="0" err="1" smtClean="0"/>
              <a:t>Since</a:t>
            </a:r>
            <a:r>
              <a:rPr lang="nl-NL" dirty="0" smtClean="0"/>
              <a:t> </a:t>
            </a:r>
            <a:r>
              <a:rPr lang="nl-NL" dirty="0" err="1" smtClean="0"/>
              <a:t>everyone</a:t>
            </a:r>
            <a:r>
              <a:rPr lang="nl-NL" dirty="0" smtClean="0"/>
              <a:t> </a:t>
            </a:r>
            <a:r>
              <a:rPr lang="nl-NL" dirty="0" err="1" smtClean="0"/>
              <a:t>works</a:t>
            </a:r>
            <a:r>
              <a:rPr lang="nl-NL" dirty="0" smtClean="0"/>
              <a:t> </a:t>
            </a:r>
            <a:r>
              <a:rPr lang="nl-NL" dirty="0" err="1" smtClean="0"/>
              <a:t>together</a:t>
            </a:r>
            <a:r>
              <a:rPr lang="nl-NL" dirty="0" smtClean="0"/>
              <a:t>. </a:t>
            </a:r>
          </a:p>
        </p:txBody>
      </p:sp>
      <p:pic>
        <p:nvPicPr>
          <p:cNvPr id="14338" name="Picture 2" descr="Image result for g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2304957"/>
            <a:ext cx="4368800" cy="2238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078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 Build</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813177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a:t>
            </a:r>
            <a:r>
              <a:rPr lang="en-US" dirty="0"/>
              <a:t>5</a:t>
            </a:r>
            <a:r>
              <a:rPr lang="en-US" dirty="0" smtClean="0"/>
              <a:t>: Build</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err="1" smtClean="0"/>
              <a:t>Once</a:t>
            </a:r>
            <a:r>
              <a:rPr lang="nl-NL" dirty="0" smtClean="0"/>
              <a:t> </a:t>
            </a:r>
            <a:r>
              <a:rPr lang="nl-NL" dirty="0" err="1" smtClean="0"/>
              <a:t>the</a:t>
            </a:r>
            <a:r>
              <a:rPr lang="nl-NL" dirty="0" smtClean="0"/>
              <a:t> code has been </a:t>
            </a:r>
            <a:r>
              <a:rPr lang="nl-NL" dirty="0" err="1" smtClean="0"/>
              <a:t>written</a:t>
            </a:r>
            <a:r>
              <a:rPr lang="nl-NL" dirty="0" smtClean="0"/>
              <a:t>, </a:t>
            </a:r>
            <a:r>
              <a:rPr lang="nl-NL" dirty="0" err="1" smtClean="0"/>
              <a:t>the</a:t>
            </a:r>
            <a:r>
              <a:rPr lang="nl-NL" dirty="0" smtClean="0"/>
              <a:t> </a:t>
            </a:r>
            <a:r>
              <a:rPr lang="nl-NL" dirty="0" err="1" smtClean="0"/>
              <a:t>developers</a:t>
            </a:r>
            <a:r>
              <a:rPr lang="nl-NL" dirty="0" smtClean="0"/>
              <a:t> </a:t>
            </a:r>
            <a:r>
              <a:rPr lang="nl-NL" dirty="0" err="1" smtClean="0"/>
              <a:t>should</a:t>
            </a:r>
            <a:r>
              <a:rPr lang="nl-NL" dirty="0" smtClean="0"/>
              <a:t> make a </a:t>
            </a:r>
            <a:r>
              <a:rPr lang="nl-NL" dirty="0" err="1" smtClean="0"/>
              <a:t>build</a:t>
            </a:r>
            <a:r>
              <a:rPr lang="nl-NL" dirty="0" smtClean="0"/>
              <a:t> out of it. Making a </a:t>
            </a:r>
            <a:r>
              <a:rPr lang="nl-NL" dirty="0" err="1" smtClean="0"/>
              <a:t>build</a:t>
            </a:r>
            <a:r>
              <a:rPr lang="nl-NL" dirty="0" smtClean="0"/>
              <a:t> is </a:t>
            </a:r>
            <a:r>
              <a:rPr lang="nl-NL" dirty="0" err="1" smtClean="0"/>
              <a:t>also</a:t>
            </a:r>
            <a:r>
              <a:rPr lang="nl-NL" dirty="0" smtClean="0"/>
              <a:t> </a:t>
            </a:r>
            <a:r>
              <a:rPr lang="nl-NL" dirty="0" err="1" smtClean="0"/>
              <a:t>called</a:t>
            </a:r>
            <a:r>
              <a:rPr lang="nl-NL" dirty="0" smtClean="0"/>
              <a:t> ‘</a:t>
            </a:r>
            <a:r>
              <a:rPr lang="nl-NL" dirty="0" err="1" smtClean="0"/>
              <a:t>compiling</a:t>
            </a:r>
            <a:r>
              <a:rPr lang="nl-NL" dirty="0" smtClean="0"/>
              <a:t>’ </a:t>
            </a:r>
            <a:r>
              <a:rPr lang="nl-NL" dirty="0" err="1" smtClean="0"/>
              <a:t>the</a:t>
            </a:r>
            <a:r>
              <a:rPr lang="nl-NL" dirty="0" smtClean="0"/>
              <a:t> code. </a:t>
            </a:r>
          </a:p>
          <a:p>
            <a:r>
              <a:rPr lang="nl-NL" dirty="0" smtClean="0"/>
              <a:t>Making a </a:t>
            </a:r>
            <a:r>
              <a:rPr lang="nl-NL" dirty="0" err="1" smtClean="0"/>
              <a:t>build</a:t>
            </a:r>
            <a:r>
              <a:rPr lang="nl-NL" dirty="0" smtClean="0"/>
              <a:t> </a:t>
            </a:r>
            <a:r>
              <a:rPr lang="nl-NL" dirty="0" err="1" smtClean="0"/>
              <a:t>basically</a:t>
            </a:r>
            <a:r>
              <a:rPr lang="nl-NL" dirty="0" smtClean="0"/>
              <a:t> means </a:t>
            </a:r>
            <a:r>
              <a:rPr lang="nl-NL" dirty="0" err="1" smtClean="0"/>
              <a:t>that</a:t>
            </a:r>
            <a:r>
              <a:rPr lang="nl-NL" dirty="0" smtClean="0"/>
              <a:t> </a:t>
            </a:r>
            <a:r>
              <a:rPr lang="nl-NL" dirty="0" err="1" smtClean="0"/>
              <a:t>the</a:t>
            </a:r>
            <a:r>
              <a:rPr lang="nl-NL" dirty="0" smtClean="0"/>
              <a:t> code is </a:t>
            </a:r>
            <a:r>
              <a:rPr lang="nl-NL" dirty="0" err="1" smtClean="0"/>
              <a:t>converted</a:t>
            </a:r>
            <a:r>
              <a:rPr lang="nl-NL" dirty="0" smtClean="0"/>
              <a:t> </a:t>
            </a:r>
            <a:r>
              <a:rPr lang="nl-NL" dirty="0" err="1" smtClean="0"/>
              <a:t>from</a:t>
            </a:r>
            <a:r>
              <a:rPr lang="nl-NL" dirty="0" smtClean="0"/>
              <a:t> </a:t>
            </a:r>
            <a:r>
              <a:rPr lang="nl-NL" u="sng" dirty="0" smtClean="0"/>
              <a:t>source code </a:t>
            </a:r>
            <a:r>
              <a:rPr lang="nl-NL" dirty="0" err="1" smtClean="0"/>
              <a:t>to</a:t>
            </a:r>
            <a:r>
              <a:rPr lang="nl-NL" dirty="0" smtClean="0"/>
              <a:t> </a:t>
            </a:r>
            <a:r>
              <a:rPr lang="nl-NL" u="sng" dirty="0" smtClean="0"/>
              <a:t>object code</a:t>
            </a:r>
            <a:r>
              <a:rPr lang="nl-NL" dirty="0" smtClean="0"/>
              <a:t>. </a:t>
            </a:r>
          </a:p>
        </p:txBody>
      </p:sp>
      <p:pic>
        <p:nvPicPr>
          <p:cNvPr id="5" name="Picture 4" descr="Image result for dev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411" y="1971676"/>
            <a:ext cx="7455754" cy="290512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5288881" y="2967037"/>
            <a:ext cx="952500" cy="9144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3539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a:t>
            </a:r>
            <a:r>
              <a:rPr lang="en-US" dirty="0"/>
              <a:t>5</a:t>
            </a:r>
            <a:r>
              <a:rPr lang="en-US" dirty="0" smtClean="0"/>
              <a:t>: Build</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u="sng" dirty="0" smtClean="0"/>
              <a:t>Source code </a:t>
            </a:r>
            <a:r>
              <a:rPr lang="nl-NL" dirty="0" smtClean="0"/>
              <a:t>is </a:t>
            </a:r>
            <a:r>
              <a:rPr lang="nl-NL" dirty="0" err="1" smtClean="0"/>
              <a:t>the</a:t>
            </a:r>
            <a:r>
              <a:rPr lang="nl-NL" dirty="0" smtClean="0"/>
              <a:t> code as </a:t>
            </a:r>
            <a:r>
              <a:rPr lang="nl-NL" dirty="0" err="1" smtClean="0"/>
              <a:t>it</a:t>
            </a:r>
            <a:r>
              <a:rPr lang="nl-NL" dirty="0" smtClean="0"/>
              <a:t> was </a:t>
            </a:r>
            <a:r>
              <a:rPr lang="nl-NL" dirty="0" err="1" smtClean="0"/>
              <a:t>written</a:t>
            </a:r>
            <a:r>
              <a:rPr lang="nl-NL" dirty="0" smtClean="0"/>
              <a:t> </a:t>
            </a:r>
            <a:r>
              <a:rPr lang="nl-NL" dirty="0" err="1" smtClean="0"/>
              <a:t>by</a:t>
            </a:r>
            <a:r>
              <a:rPr lang="nl-NL" dirty="0" smtClean="0"/>
              <a:t> </a:t>
            </a:r>
            <a:r>
              <a:rPr lang="nl-NL" dirty="0" err="1" smtClean="0"/>
              <a:t>the</a:t>
            </a:r>
            <a:r>
              <a:rPr lang="nl-NL" dirty="0" smtClean="0"/>
              <a:t> </a:t>
            </a:r>
            <a:r>
              <a:rPr lang="nl-NL" dirty="0" err="1" smtClean="0"/>
              <a:t>programmer</a:t>
            </a:r>
            <a:r>
              <a:rPr lang="nl-NL" dirty="0" smtClean="0"/>
              <a:t>(s). For </a:t>
            </a:r>
            <a:r>
              <a:rPr lang="nl-NL" dirty="0" err="1" smtClean="0"/>
              <a:t>example</a:t>
            </a:r>
            <a:r>
              <a:rPr lang="nl-NL" dirty="0" smtClean="0"/>
              <a:t>, a </a:t>
            </a:r>
            <a:r>
              <a:rPr lang="nl-NL" dirty="0" err="1" smtClean="0"/>
              <a:t>nice</a:t>
            </a:r>
            <a:r>
              <a:rPr lang="nl-NL" dirty="0" smtClean="0"/>
              <a:t> piece of PHP. </a:t>
            </a:r>
            <a:r>
              <a:rPr lang="nl-NL" dirty="0" err="1" smtClean="0"/>
              <a:t>Unfortunately</a:t>
            </a:r>
            <a:r>
              <a:rPr lang="nl-NL" dirty="0" smtClean="0"/>
              <a:t>, </a:t>
            </a:r>
            <a:r>
              <a:rPr lang="nl-NL" dirty="0" err="1" smtClean="0"/>
              <a:t>this</a:t>
            </a:r>
            <a:r>
              <a:rPr lang="nl-NL" dirty="0" smtClean="0"/>
              <a:t> </a:t>
            </a:r>
            <a:r>
              <a:rPr lang="nl-NL" dirty="0" err="1" smtClean="0"/>
              <a:t>nice</a:t>
            </a:r>
            <a:r>
              <a:rPr lang="nl-NL" dirty="0" smtClean="0"/>
              <a:t> piece of PHP </a:t>
            </a:r>
            <a:r>
              <a:rPr lang="nl-NL" dirty="0" err="1" smtClean="0"/>
              <a:t>cannot</a:t>
            </a:r>
            <a:r>
              <a:rPr lang="nl-NL" dirty="0" smtClean="0"/>
              <a:t> run as </a:t>
            </a:r>
            <a:r>
              <a:rPr lang="nl-NL" dirty="0" err="1" smtClean="0"/>
              <a:t>an</a:t>
            </a:r>
            <a:r>
              <a:rPr lang="nl-NL" dirty="0" smtClean="0"/>
              <a:t> </a:t>
            </a:r>
            <a:r>
              <a:rPr lang="nl-NL" dirty="0" err="1" smtClean="0"/>
              <a:t>application</a:t>
            </a:r>
            <a:r>
              <a:rPr lang="nl-NL" dirty="0" smtClean="0"/>
              <a:t> on </a:t>
            </a:r>
            <a:r>
              <a:rPr lang="nl-NL" dirty="0" err="1" smtClean="0"/>
              <a:t>every</a:t>
            </a:r>
            <a:r>
              <a:rPr lang="nl-NL" dirty="0" smtClean="0"/>
              <a:t> device. It </a:t>
            </a:r>
            <a:r>
              <a:rPr lang="nl-NL" dirty="0" err="1" smtClean="0"/>
              <a:t>will</a:t>
            </a:r>
            <a:r>
              <a:rPr lang="nl-NL" dirty="0" smtClean="0"/>
              <a:t> </a:t>
            </a:r>
            <a:r>
              <a:rPr lang="nl-NL" dirty="0" err="1" smtClean="0"/>
              <a:t>only</a:t>
            </a:r>
            <a:r>
              <a:rPr lang="nl-NL" dirty="0" smtClean="0"/>
              <a:t> run </a:t>
            </a:r>
            <a:r>
              <a:rPr lang="nl-NL" dirty="0" err="1" smtClean="0"/>
              <a:t>if</a:t>
            </a:r>
            <a:r>
              <a:rPr lang="nl-NL" dirty="0" smtClean="0"/>
              <a:t> </a:t>
            </a:r>
            <a:r>
              <a:rPr lang="nl-NL" dirty="0" err="1" smtClean="0"/>
              <a:t>you</a:t>
            </a:r>
            <a:r>
              <a:rPr lang="nl-NL" dirty="0" smtClean="0"/>
              <a:t> have </a:t>
            </a:r>
            <a:r>
              <a:rPr lang="nl-NL" dirty="0" err="1" smtClean="0"/>
              <a:t>an</a:t>
            </a:r>
            <a:r>
              <a:rPr lang="nl-NL" dirty="0" smtClean="0"/>
              <a:t> IDE, </a:t>
            </a:r>
            <a:r>
              <a:rPr lang="nl-NL" dirty="0" err="1" smtClean="0"/>
              <a:t>integrated</a:t>
            </a:r>
            <a:r>
              <a:rPr lang="nl-NL" dirty="0" smtClean="0"/>
              <a:t> development environment, </a:t>
            </a:r>
            <a:r>
              <a:rPr lang="nl-NL" dirty="0" err="1" smtClean="0"/>
              <a:t>installed</a:t>
            </a:r>
            <a:r>
              <a:rPr lang="nl-NL" dirty="0" smtClean="0"/>
              <a:t> on </a:t>
            </a:r>
            <a:r>
              <a:rPr lang="nl-NL" dirty="0" err="1" smtClean="0"/>
              <a:t>your</a:t>
            </a:r>
            <a:r>
              <a:rPr lang="nl-NL" dirty="0" smtClean="0"/>
              <a:t> device </a:t>
            </a:r>
            <a:r>
              <a:rPr lang="nl-NL" dirty="0" err="1" smtClean="0"/>
              <a:t>and</a:t>
            </a:r>
            <a:r>
              <a:rPr lang="nl-NL" dirty="0" smtClean="0"/>
              <a:t> open </a:t>
            </a:r>
            <a:r>
              <a:rPr lang="nl-NL" dirty="0" err="1" smtClean="0"/>
              <a:t>the</a:t>
            </a:r>
            <a:r>
              <a:rPr lang="nl-NL" dirty="0" smtClean="0"/>
              <a:t> code </a:t>
            </a:r>
            <a:r>
              <a:rPr lang="nl-NL" dirty="0" err="1" smtClean="0"/>
              <a:t>through</a:t>
            </a:r>
            <a:r>
              <a:rPr lang="nl-NL" dirty="0" smtClean="0"/>
              <a:t> </a:t>
            </a:r>
            <a:r>
              <a:rPr lang="nl-NL" dirty="0" err="1" smtClean="0"/>
              <a:t>there</a:t>
            </a:r>
            <a:r>
              <a:rPr lang="nl-NL" dirty="0" smtClean="0"/>
              <a:t>. </a:t>
            </a:r>
          </a:p>
          <a:p>
            <a:r>
              <a:rPr lang="nl-NL" dirty="0" err="1" smtClean="0"/>
              <a:t>So</a:t>
            </a:r>
            <a:r>
              <a:rPr lang="nl-NL" dirty="0" smtClean="0"/>
              <a:t>, </a:t>
            </a:r>
            <a:r>
              <a:rPr lang="nl-NL" dirty="0" err="1" smtClean="0"/>
              <a:t>sadly</a:t>
            </a:r>
            <a:r>
              <a:rPr lang="nl-NL" dirty="0" smtClean="0"/>
              <a:t>, </a:t>
            </a:r>
            <a:r>
              <a:rPr lang="nl-NL" dirty="0" err="1" smtClean="0"/>
              <a:t>if</a:t>
            </a:r>
            <a:r>
              <a:rPr lang="nl-NL" dirty="0" smtClean="0"/>
              <a:t> </a:t>
            </a:r>
            <a:r>
              <a:rPr lang="nl-NL" dirty="0" err="1" smtClean="0"/>
              <a:t>you</a:t>
            </a:r>
            <a:r>
              <a:rPr lang="nl-NL" dirty="0" smtClean="0"/>
              <a:t> </a:t>
            </a:r>
            <a:r>
              <a:rPr lang="nl-NL" dirty="0" err="1" smtClean="0"/>
              <a:t>send</a:t>
            </a:r>
            <a:r>
              <a:rPr lang="nl-NL" dirty="0" smtClean="0"/>
              <a:t> </a:t>
            </a:r>
            <a:r>
              <a:rPr lang="nl-NL" dirty="0" err="1" smtClean="0"/>
              <a:t>your</a:t>
            </a:r>
            <a:r>
              <a:rPr lang="nl-NL" dirty="0" smtClean="0"/>
              <a:t> </a:t>
            </a:r>
            <a:r>
              <a:rPr lang="nl-NL" dirty="0" err="1" smtClean="0"/>
              <a:t>nice</a:t>
            </a:r>
            <a:r>
              <a:rPr lang="nl-NL" dirty="0" smtClean="0"/>
              <a:t> PHP code </a:t>
            </a:r>
            <a:r>
              <a:rPr lang="nl-NL" dirty="0" err="1" smtClean="0"/>
              <a:t>to</a:t>
            </a:r>
            <a:r>
              <a:rPr lang="nl-NL" dirty="0" smtClean="0"/>
              <a:t> </a:t>
            </a:r>
            <a:r>
              <a:rPr lang="nl-NL" dirty="0" err="1" smtClean="0"/>
              <a:t>your</a:t>
            </a:r>
            <a:r>
              <a:rPr lang="nl-NL" dirty="0" smtClean="0"/>
              <a:t> </a:t>
            </a:r>
            <a:r>
              <a:rPr lang="nl-NL" dirty="0" err="1" smtClean="0"/>
              <a:t>friends</a:t>
            </a:r>
            <a:r>
              <a:rPr lang="nl-NL" dirty="0" smtClean="0"/>
              <a:t> </a:t>
            </a:r>
            <a:r>
              <a:rPr lang="nl-NL" dirty="0" err="1" smtClean="0"/>
              <a:t>and</a:t>
            </a:r>
            <a:r>
              <a:rPr lang="nl-NL" dirty="0" smtClean="0"/>
              <a:t> </a:t>
            </a:r>
            <a:r>
              <a:rPr lang="nl-NL" dirty="0" err="1" smtClean="0"/>
              <a:t>they</a:t>
            </a:r>
            <a:r>
              <a:rPr lang="nl-NL" dirty="0" smtClean="0"/>
              <a:t> </a:t>
            </a:r>
            <a:r>
              <a:rPr lang="nl-NL" dirty="0" err="1" smtClean="0"/>
              <a:t>don’t</a:t>
            </a:r>
            <a:r>
              <a:rPr lang="nl-NL" dirty="0" smtClean="0"/>
              <a:t> have </a:t>
            </a:r>
            <a:r>
              <a:rPr lang="nl-NL" dirty="0" err="1" smtClean="0"/>
              <a:t>the</a:t>
            </a:r>
            <a:r>
              <a:rPr lang="nl-NL" dirty="0" smtClean="0"/>
              <a:t> right IDE </a:t>
            </a:r>
            <a:r>
              <a:rPr lang="nl-NL" dirty="0" err="1" smtClean="0"/>
              <a:t>installed</a:t>
            </a:r>
            <a:r>
              <a:rPr lang="nl-NL" dirty="0" smtClean="0"/>
              <a:t>, </a:t>
            </a:r>
            <a:r>
              <a:rPr lang="nl-NL" dirty="0" err="1" smtClean="0"/>
              <a:t>they</a:t>
            </a:r>
            <a:r>
              <a:rPr lang="nl-NL" dirty="0" smtClean="0"/>
              <a:t> </a:t>
            </a:r>
            <a:r>
              <a:rPr lang="nl-NL" dirty="0" err="1" smtClean="0"/>
              <a:t>will</a:t>
            </a:r>
            <a:r>
              <a:rPr lang="nl-NL" dirty="0" smtClean="0"/>
              <a:t> </a:t>
            </a:r>
            <a:r>
              <a:rPr lang="nl-NL" dirty="0" err="1" smtClean="0"/>
              <a:t>just</a:t>
            </a:r>
            <a:r>
              <a:rPr lang="nl-NL" dirty="0" smtClean="0"/>
              <a:t> </a:t>
            </a:r>
            <a:r>
              <a:rPr lang="nl-NL" dirty="0" err="1" smtClean="0"/>
              <a:t>see</a:t>
            </a:r>
            <a:r>
              <a:rPr lang="nl-NL" dirty="0" smtClean="0"/>
              <a:t> </a:t>
            </a:r>
            <a:r>
              <a:rPr lang="nl-NL" dirty="0" err="1" smtClean="0"/>
              <a:t>lines</a:t>
            </a:r>
            <a:r>
              <a:rPr lang="nl-NL" dirty="0" smtClean="0"/>
              <a:t> of code </a:t>
            </a:r>
            <a:r>
              <a:rPr lang="nl-NL" dirty="0" err="1" smtClean="0"/>
              <a:t>instead</a:t>
            </a:r>
            <a:r>
              <a:rPr lang="nl-NL" dirty="0" smtClean="0"/>
              <a:t> of </a:t>
            </a:r>
            <a:r>
              <a:rPr lang="nl-NL" dirty="0" err="1" smtClean="0"/>
              <a:t>your</a:t>
            </a:r>
            <a:r>
              <a:rPr lang="nl-NL" dirty="0"/>
              <a:t> </a:t>
            </a:r>
            <a:r>
              <a:rPr lang="nl-NL" dirty="0" err="1" smtClean="0"/>
              <a:t>beatiful</a:t>
            </a:r>
            <a:r>
              <a:rPr lang="nl-NL" dirty="0" smtClean="0"/>
              <a:t> </a:t>
            </a:r>
            <a:r>
              <a:rPr lang="nl-NL" dirty="0" err="1" smtClean="0"/>
              <a:t>application</a:t>
            </a:r>
            <a:r>
              <a:rPr lang="nl-NL" dirty="0" smtClean="0"/>
              <a:t>. Too bad… </a:t>
            </a:r>
          </a:p>
        </p:txBody>
      </p:sp>
      <p:pic>
        <p:nvPicPr>
          <p:cNvPr id="11266" name="Picture 2" descr="Image result for source code illustr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0860" y="2052637"/>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489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a:t>
            </a:r>
            <a:r>
              <a:rPr lang="en-US" dirty="0"/>
              <a:t>5</a:t>
            </a:r>
            <a:r>
              <a:rPr lang="en-US" dirty="0" smtClean="0"/>
              <a:t>: Build</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lnSpcReduction="10000"/>
          </a:bodyPr>
          <a:lstStyle/>
          <a:p>
            <a:r>
              <a:rPr lang="nl-NL" dirty="0" err="1" smtClean="0"/>
              <a:t>This</a:t>
            </a:r>
            <a:r>
              <a:rPr lang="nl-NL" dirty="0" smtClean="0"/>
              <a:t> is </a:t>
            </a:r>
            <a:r>
              <a:rPr lang="nl-NL" dirty="0" err="1" smtClean="0"/>
              <a:t>why</a:t>
            </a:r>
            <a:r>
              <a:rPr lang="nl-NL" dirty="0" smtClean="0"/>
              <a:t> we make a </a:t>
            </a:r>
            <a:r>
              <a:rPr lang="nl-NL" dirty="0" err="1" smtClean="0"/>
              <a:t>build</a:t>
            </a:r>
            <a:r>
              <a:rPr lang="nl-NL" dirty="0" smtClean="0"/>
              <a:t> </a:t>
            </a:r>
            <a:r>
              <a:rPr lang="nl-NL" dirty="0" err="1" smtClean="0"/>
              <a:t>and</a:t>
            </a:r>
            <a:r>
              <a:rPr lang="nl-NL" dirty="0" smtClean="0"/>
              <a:t> </a:t>
            </a:r>
            <a:r>
              <a:rPr lang="nl-NL" dirty="0" err="1" smtClean="0"/>
              <a:t>convert</a:t>
            </a:r>
            <a:r>
              <a:rPr lang="nl-NL" dirty="0" smtClean="0"/>
              <a:t> </a:t>
            </a:r>
            <a:r>
              <a:rPr lang="nl-NL" dirty="0" err="1" smtClean="0"/>
              <a:t>the</a:t>
            </a:r>
            <a:r>
              <a:rPr lang="nl-NL" dirty="0" smtClean="0"/>
              <a:t> source code </a:t>
            </a:r>
            <a:r>
              <a:rPr lang="nl-NL" dirty="0" err="1" smtClean="0"/>
              <a:t>to</a:t>
            </a:r>
            <a:r>
              <a:rPr lang="nl-NL" dirty="0" smtClean="0"/>
              <a:t> </a:t>
            </a:r>
            <a:r>
              <a:rPr lang="nl-NL" u="sng" dirty="0" smtClean="0"/>
              <a:t>object code</a:t>
            </a:r>
            <a:r>
              <a:rPr lang="nl-NL" dirty="0" smtClean="0"/>
              <a:t>. Object code is </a:t>
            </a:r>
            <a:r>
              <a:rPr lang="nl-NL" dirty="0" err="1" smtClean="0"/>
              <a:t>basically</a:t>
            </a:r>
            <a:r>
              <a:rPr lang="nl-NL" dirty="0" smtClean="0"/>
              <a:t> a package </a:t>
            </a:r>
            <a:r>
              <a:rPr lang="nl-NL" dirty="0" err="1" smtClean="0"/>
              <a:t>that</a:t>
            </a:r>
            <a:r>
              <a:rPr lang="nl-NL" dirty="0" smtClean="0"/>
              <a:t> </a:t>
            </a:r>
            <a:r>
              <a:rPr lang="nl-NL" dirty="0" err="1" smtClean="0"/>
              <a:t>can</a:t>
            </a:r>
            <a:r>
              <a:rPr lang="nl-NL" dirty="0" smtClean="0"/>
              <a:t> </a:t>
            </a:r>
            <a:r>
              <a:rPr lang="nl-NL" dirty="0" err="1" smtClean="0"/>
              <a:t>be</a:t>
            </a:r>
            <a:r>
              <a:rPr lang="nl-NL" dirty="0" smtClean="0"/>
              <a:t> </a:t>
            </a:r>
            <a:r>
              <a:rPr lang="nl-NL" dirty="0" err="1" smtClean="0"/>
              <a:t>read</a:t>
            </a:r>
            <a:r>
              <a:rPr lang="nl-NL" dirty="0" smtClean="0"/>
              <a:t> </a:t>
            </a:r>
            <a:r>
              <a:rPr lang="nl-NL" dirty="0" err="1" smtClean="0"/>
              <a:t>by</a:t>
            </a:r>
            <a:r>
              <a:rPr lang="nl-NL" dirty="0" smtClean="0"/>
              <a:t> </a:t>
            </a:r>
            <a:r>
              <a:rPr lang="nl-NL" dirty="0" err="1" smtClean="0"/>
              <a:t>an</a:t>
            </a:r>
            <a:r>
              <a:rPr lang="nl-NL" dirty="0" smtClean="0"/>
              <a:t> operating system (Windows, Mac or Linux). </a:t>
            </a:r>
            <a:r>
              <a:rPr lang="nl-NL" dirty="0" err="1" smtClean="0"/>
              <a:t>You</a:t>
            </a:r>
            <a:r>
              <a:rPr lang="nl-NL" dirty="0" smtClean="0"/>
              <a:t> </a:t>
            </a:r>
            <a:r>
              <a:rPr lang="nl-NL" dirty="0" err="1" smtClean="0"/>
              <a:t>could</a:t>
            </a:r>
            <a:r>
              <a:rPr lang="nl-NL" dirty="0" smtClean="0"/>
              <a:t> call </a:t>
            </a:r>
            <a:r>
              <a:rPr lang="nl-NL" dirty="0" err="1" smtClean="0"/>
              <a:t>it</a:t>
            </a:r>
            <a:r>
              <a:rPr lang="nl-NL" dirty="0" smtClean="0"/>
              <a:t> </a:t>
            </a:r>
            <a:r>
              <a:rPr lang="nl-NL" dirty="0" err="1" smtClean="0"/>
              <a:t>an</a:t>
            </a:r>
            <a:r>
              <a:rPr lang="nl-NL" dirty="0" smtClean="0"/>
              <a:t> </a:t>
            </a:r>
            <a:r>
              <a:rPr lang="nl-NL" dirty="0" err="1" smtClean="0"/>
              <a:t>application</a:t>
            </a:r>
            <a:r>
              <a:rPr lang="nl-NL" dirty="0" smtClean="0"/>
              <a:t>. </a:t>
            </a:r>
            <a:r>
              <a:rPr lang="nl-NL" dirty="0" err="1" smtClean="0"/>
              <a:t>Something</a:t>
            </a:r>
            <a:r>
              <a:rPr lang="nl-NL" dirty="0"/>
              <a:t> </a:t>
            </a:r>
            <a:r>
              <a:rPr lang="nl-NL" dirty="0" err="1" smtClean="0"/>
              <a:t>stand-alone</a:t>
            </a:r>
            <a:r>
              <a:rPr lang="nl-NL" dirty="0" smtClean="0"/>
              <a:t> </a:t>
            </a:r>
            <a:r>
              <a:rPr lang="nl-NL" dirty="0" err="1" smtClean="0"/>
              <a:t>that</a:t>
            </a:r>
            <a:r>
              <a:rPr lang="nl-NL" dirty="0" smtClean="0"/>
              <a:t> a computer </a:t>
            </a:r>
            <a:r>
              <a:rPr lang="nl-NL" dirty="0" err="1" smtClean="0"/>
              <a:t>can</a:t>
            </a:r>
            <a:r>
              <a:rPr lang="nl-NL" dirty="0" smtClean="0"/>
              <a:t> run. </a:t>
            </a:r>
            <a:r>
              <a:rPr lang="nl-NL" dirty="0" err="1" smtClean="0"/>
              <a:t>This</a:t>
            </a:r>
            <a:r>
              <a:rPr lang="nl-NL" dirty="0" smtClean="0"/>
              <a:t> means </a:t>
            </a:r>
            <a:r>
              <a:rPr lang="nl-NL" dirty="0" err="1" smtClean="0"/>
              <a:t>that</a:t>
            </a:r>
            <a:r>
              <a:rPr lang="nl-NL" dirty="0" smtClean="0"/>
              <a:t> </a:t>
            </a:r>
            <a:r>
              <a:rPr lang="nl-NL" dirty="0" err="1" smtClean="0"/>
              <a:t>if</a:t>
            </a:r>
            <a:r>
              <a:rPr lang="nl-NL" dirty="0" smtClean="0"/>
              <a:t> </a:t>
            </a:r>
            <a:r>
              <a:rPr lang="nl-NL" dirty="0" err="1" smtClean="0"/>
              <a:t>you</a:t>
            </a:r>
            <a:r>
              <a:rPr lang="nl-NL" dirty="0"/>
              <a:t> </a:t>
            </a:r>
            <a:r>
              <a:rPr lang="nl-NL" dirty="0" smtClean="0"/>
              <a:t>make a </a:t>
            </a:r>
            <a:r>
              <a:rPr lang="nl-NL" dirty="0" err="1" smtClean="0"/>
              <a:t>build</a:t>
            </a:r>
            <a:r>
              <a:rPr lang="nl-NL" dirty="0" smtClean="0"/>
              <a:t> of </a:t>
            </a:r>
            <a:r>
              <a:rPr lang="nl-NL" dirty="0" err="1" smtClean="0"/>
              <a:t>your</a:t>
            </a:r>
            <a:r>
              <a:rPr lang="nl-NL" dirty="0" smtClean="0"/>
              <a:t> code </a:t>
            </a:r>
            <a:r>
              <a:rPr lang="nl-NL" dirty="0" err="1" smtClean="0"/>
              <a:t>for</a:t>
            </a:r>
            <a:r>
              <a:rPr lang="nl-NL" dirty="0" smtClean="0"/>
              <a:t> Windows, </a:t>
            </a:r>
            <a:r>
              <a:rPr lang="nl-NL" dirty="0" err="1" smtClean="0"/>
              <a:t>you</a:t>
            </a:r>
            <a:r>
              <a:rPr lang="nl-NL" dirty="0" smtClean="0"/>
              <a:t> </a:t>
            </a:r>
            <a:r>
              <a:rPr lang="nl-NL" dirty="0" err="1" smtClean="0"/>
              <a:t>can</a:t>
            </a:r>
            <a:r>
              <a:rPr lang="nl-NL" dirty="0" smtClean="0"/>
              <a:t> </a:t>
            </a:r>
            <a:r>
              <a:rPr lang="nl-NL" dirty="0" err="1" smtClean="0"/>
              <a:t>send</a:t>
            </a:r>
            <a:r>
              <a:rPr lang="nl-NL" dirty="0" smtClean="0"/>
              <a:t> </a:t>
            </a:r>
            <a:r>
              <a:rPr lang="nl-NL" dirty="0" err="1" smtClean="0"/>
              <a:t>it</a:t>
            </a:r>
            <a:r>
              <a:rPr lang="nl-NL" dirty="0" smtClean="0"/>
              <a:t> </a:t>
            </a:r>
            <a:r>
              <a:rPr lang="nl-NL" dirty="0" err="1" smtClean="0"/>
              <a:t>to</a:t>
            </a:r>
            <a:r>
              <a:rPr lang="nl-NL" dirty="0" smtClean="0"/>
              <a:t> </a:t>
            </a:r>
            <a:r>
              <a:rPr lang="nl-NL" dirty="0" err="1" smtClean="0"/>
              <a:t>all</a:t>
            </a:r>
            <a:r>
              <a:rPr lang="nl-NL" dirty="0" smtClean="0"/>
              <a:t> </a:t>
            </a:r>
            <a:r>
              <a:rPr lang="nl-NL" dirty="0" err="1" smtClean="0"/>
              <a:t>your</a:t>
            </a:r>
            <a:r>
              <a:rPr lang="nl-NL" dirty="0" smtClean="0"/>
              <a:t> </a:t>
            </a:r>
            <a:r>
              <a:rPr lang="nl-NL" dirty="0" err="1" smtClean="0"/>
              <a:t>friends</a:t>
            </a:r>
            <a:r>
              <a:rPr lang="nl-NL" dirty="0" smtClean="0"/>
              <a:t> </a:t>
            </a:r>
            <a:r>
              <a:rPr lang="nl-NL" dirty="0" err="1" smtClean="0"/>
              <a:t>who</a:t>
            </a:r>
            <a:r>
              <a:rPr lang="nl-NL" dirty="0" smtClean="0"/>
              <a:t> have a Windows PC </a:t>
            </a:r>
            <a:r>
              <a:rPr lang="nl-NL" dirty="0" err="1" smtClean="0"/>
              <a:t>and</a:t>
            </a:r>
            <a:r>
              <a:rPr lang="nl-NL" dirty="0" smtClean="0"/>
              <a:t> </a:t>
            </a:r>
            <a:r>
              <a:rPr lang="nl-NL" dirty="0" err="1" smtClean="0"/>
              <a:t>they</a:t>
            </a:r>
            <a:r>
              <a:rPr lang="nl-NL" dirty="0" smtClean="0"/>
              <a:t> </a:t>
            </a:r>
            <a:r>
              <a:rPr lang="nl-NL" dirty="0" err="1" smtClean="0"/>
              <a:t>will</a:t>
            </a:r>
            <a:r>
              <a:rPr lang="nl-NL" dirty="0" smtClean="0"/>
              <a:t> </a:t>
            </a:r>
            <a:r>
              <a:rPr lang="nl-NL" dirty="0" err="1" smtClean="0"/>
              <a:t>be</a:t>
            </a:r>
            <a:r>
              <a:rPr lang="nl-NL" dirty="0" smtClean="0"/>
              <a:t> </a:t>
            </a:r>
            <a:r>
              <a:rPr lang="nl-NL" dirty="0" err="1" smtClean="0"/>
              <a:t>able</a:t>
            </a:r>
            <a:r>
              <a:rPr lang="nl-NL" dirty="0" smtClean="0"/>
              <a:t> </a:t>
            </a:r>
            <a:r>
              <a:rPr lang="nl-NL" dirty="0" err="1" smtClean="0"/>
              <a:t>to</a:t>
            </a:r>
            <a:r>
              <a:rPr lang="nl-NL" dirty="0" smtClean="0"/>
              <a:t> open </a:t>
            </a:r>
            <a:r>
              <a:rPr lang="nl-NL" dirty="0" err="1" smtClean="0"/>
              <a:t>and</a:t>
            </a:r>
            <a:r>
              <a:rPr lang="nl-NL" dirty="0" smtClean="0"/>
              <a:t> run </a:t>
            </a:r>
            <a:r>
              <a:rPr lang="nl-NL" dirty="0" err="1" smtClean="0"/>
              <a:t>it</a:t>
            </a:r>
            <a:r>
              <a:rPr lang="nl-NL" dirty="0" smtClean="0"/>
              <a:t> without </a:t>
            </a:r>
            <a:r>
              <a:rPr lang="nl-NL" dirty="0" err="1" smtClean="0"/>
              <a:t>having</a:t>
            </a:r>
            <a:r>
              <a:rPr lang="nl-NL" dirty="0" smtClean="0"/>
              <a:t> </a:t>
            </a:r>
            <a:r>
              <a:rPr lang="nl-NL" dirty="0" err="1" smtClean="0"/>
              <a:t>the</a:t>
            </a:r>
            <a:r>
              <a:rPr lang="nl-NL" dirty="0" smtClean="0"/>
              <a:t> IDE </a:t>
            </a:r>
            <a:r>
              <a:rPr lang="nl-NL" dirty="0" err="1" smtClean="0"/>
              <a:t>installed</a:t>
            </a:r>
            <a:r>
              <a:rPr lang="nl-NL" dirty="0" smtClean="0"/>
              <a:t>. </a:t>
            </a:r>
            <a:r>
              <a:rPr lang="nl-NL" dirty="0" err="1" smtClean="0"/>
              <a:t>Yay</a:t>
            </a:r>
            <a:r>
              <a:rPr lang="nl-NL" dirty="0" smtClean="0"/>
              <a:t>, </a:t>
            </a:r>
            <a:r>
              <a:rPr lang="nl-NL" dirty="0" err="1" smtClean="0"/>
              <a:t>finally</a:t>
            </a:r>
            <a:r>
              <a:rPr lang="nl-NL" dirty="0" smtClean="0"/>
              <a:t> </a:t>
            </a:r>
            <a:r>
              <a:rPr lang="nl-NL" dirty="0" err="1" smtClean="0"/>
              <a:t>people</a:t>
            </a:r>
            <a:r>
              <a:rPr lang="nl-NL" dirty="0" smtClean="0"/>
              <a:t> </a:t>
            </a:r>
            <a:r>
              <a:rPr lang="nl-NL" dirty="0" err="1" smtClean="0"/>
              <a:t>see</a:t>
            </a:r>
            <a:r>
              <a:rPr lang="nl-NL" dirty="0" smtClean="0"/>
              <a:t> </a:t>
            </a:r>
            <a:r>
              <a:rPr lang="nl-NL" dirty="0" err="1" smtClean="0"/>
              <a:t>your</a:t>
            </a:r>
            <a:r>
              <a:rPr lang="nl-NL" dirty="0" smtClean="0"/>
              <a:t> </a:t>
            </a:r>
            <a:r>
              <a:rPr lang="nl-NL" dirty="0" err="1" smtClean="0"/>
              <a:t>beautiful</a:t>
            </a:r>
            <a:r>
              <a:rPr lang="nl-NL" dirty="0" smtClean="0"/>
              <a:t> </a:t>
            </a:r>
            <a:r>
              <a:rPr lang="nl-NL" dirty="0" err="1" smtClean="0"/>
              <a:t>application</a:t>
            </a:r>
            <a:r>
              <a:rPr lang="nl-NL" dirty="0" smtClean="0"/>
              <a:t>!  </a:t>
            </a:r>
          </a:p>
          <a:p>
            <a:r>
              <a:rPr lang="nl-NL" dirty="0" err="1" smtClean="0"/>
              <a:t>Unfortunately</a:t>
            </a:r>
            <a:r>
              <a:rPr lang="nl-NL" dirty="0" smtClean="0"/>
              <a:t>, </a:t>
            </a:r>
            <a:r>
              <a:rPr lang="nl-NL" dirty="0" err="1" smtClean="0"/>
              <a:t>your</a:t>
            </a:r>
            <a:r>
              <a:rPr lang="nl-NL" dirty="0" smtClean="0"/>
              <a:t> Mac </a:t>
            </a:r>
            <a:r>
              <a:rPr lang="nl-NL" dirty="0" err="1" smtClean="0"/>
              <a:t>friends</a:t>
            </a:r>
            <a:r>
              <a:rPr lang="nl-NL" dirty="0" smtClean="0"/>
              <a:t> </a:t>
            </a:r>
            <a:r>
              <a:rPr lang="nl-NL" dirty="0" err="1" smtClean="0"/>
              <a:t>will</a:t>
            </a:r>
            <a:r>
              <a:rPr lang="nl-NL" dirty="0" smtClean="0"/>
              <a:t> </a:t>
            </a:r>
            <a:r>
              <a:rPr lang="nl-NL" dirty="0" err="1" smtClean="0"/>
              <a:t>be</a:t>
            </a:r>
            <a:r>
              <a:rPr lang="nl-NL" dirty="0" smtClean="0"/>
              <a:t> </a:t>
            </a:r>
            <a:r>
              <a:rPr lang="nl-NL" dirty="0" err="1" smtClean="0"/>
              <a:t>left</a:t>
            </a:r>
            <a:r>
              <a:rPr lang="nl-NL" dirty="0" smtClean="0"/>
              <a:t> out… </a:t>
            </a:r>
            <a:r>
              <a:rPr lang="nl-NL" dirty="0" err="1" smtClean="0"/>
              <a:t>Since</a:t>
            </a:r>
            <a:r>
              <a:rPr lang="nl-NL" dirty="0" smtClean="0"/>
              <a:t> Windows </a:t>
            </a:r>
            <a:r>
              <a:rPr lang="nl-NL" dirty="0" err="1" smtClean="0"/>
              <a:t>builds</a:t>
            </a:r>
            <a:r>
              <a:rPr lang="nl-NL" dirty="0" smtClean="0"/>
              <a:t> </a:t>
            </a:r>
            <a:r>
              <a:rPr lang="nl-NL" dirty="0" err="1" smtClean="0"/>
              <a:t>don’t</a:t>
            </a:r>
            <a:r>
              <a:rPr lang="nl-NL" dirty="0" smtClean="0"/>
              <a:t> </a:t>
            </a:r>
            <a:r>
              <a:rPr lang="nl-NL" dirty="0" err="1" smtClean="0"/>
              <a:t>work</a:t>
            </a:r>
            <a:r>
              <a:rPr lang="nl-NL" dirty="0" smtClean="0"/>
              <a:t> on Mac </a:t>
            </a:r>
            <a:r>
              <a:rPr lang="nl-NL" dirty="0" err="1" smtClean="0"/>
              <a:t>and</a:t>
            </a:r>
            <a:r>
              <a:rPr lang="nl-NL" dirty="0" smtClean="0"/>
              <a:t> </a:t>
            </a:r>
            <a:r>
              <a:rPr lang="nl-NL" dirty="0" err="1" smtClean="0"/>
              <a:t>vice</a:t>
            </a:r>
            <a:r>
              <a:rPr lang="nl-NL" dirty="0" smtClean="0"/>
              <a:t> versa (</a:t>
            </a:r>
            <a:r>
              <a:rPr lang="nl-NL" dirty="0" err="1" smtClean="0"/>
              <a:t>try</a:t>
            </a:r>
            <a:r>
              <a:rPr lang="nl-NL" dirty="0" smtClean="0"/>
              <a:t> </a:t>
            </a:r>
            <a:r>
              <a:rPr lang="nl-NL" dirty="0" err="1" smtClean="0"/>
              <a:t>downloading</a:t>
            </a:r>
            <a:r>
              <a:rPr lang="nl-NL" dirty="0"/>
              <a:t> </a:t>
            </a:r>
            <a:r>
              <a:rPr lang="nl-NL" dirty="0" smtClean="0"/>
              <a:t>software </a:t>
            </a:r>
            <a:r>
              <a:rPr lang="nl-NL" dirty="0" err="1" smtClean="0"/>
              <a:t>from</a:t>
            </a:r>
            <a:r>
              <a:rPr lang="nl-NL" dirty="0" smtClean="0"/>
              <a:t> </a:t>
            </a:r>
            <a:r>
              <a:rPr lang="nl-NL" dirty="0" err="1" smtClean="0"/>
              <a:t>another</a:t>
            </a:r>
            <a:r>
              <a:rPr lang="nl-NL" dirty="0" smtClean="0"/>
              <a:t> operating system </a:t>
            </a:r>
            <a:r>
              <a:rPr lang="nl-NL" dirty="0" err="1" smtClean="0"/>
              <a:t>to</a:t>
            </a:r>
            <a:r>
              <a:rPr lang="nl-NL" dirty="0" smtClean="0"/>
              <a:t> </a:t>
            </a:r>
            <a:r>
              <a:rPr lang="nl-NL" dirty="0" err="1" smtClean="0"/>
              <a:t>your</a:t>
            </a:r>
            <a:r>
              <a:rPr lang="nl-NL" dirty="0" smtClean="0"/>
              <a:t> PC, </a:t>
            </a:r>
            <a:r>
              <a:rPr lang="nl-NL" dirty="0" err="1" smtClean="0"/>
              <a:t>you</a:t>
            </a:r>
            <a:r>
              <a:rPr lang="nl-NL" dirty="0" smtClean="0"/>
              <a:t> </a:t>
            </a:r>
            <a:r>
              <a:rPr lang="nl-NL" dirty="0" err="1" smtClean="0"/>
              <a:t>won’t</a:t>
            </a:r>
            <a:r>
              <a:rPr lang="nl-NL" dirty="0" smtClean="0"/>
              <a:t> </a:t>
            </a:r>
            <a:r>
              <a:rPr lang="nl-NL" dirty="0" err="1" smtClean="0"/>
              <a:t>be</a:t>
            </a:r>
            <a:r>
              <a:rPr lang="nl-NL" dirty="0" smtClean="0"/>
              <a:t> </a:t>
            </a:r>
            <a:r>
              <a:rPr lang="nl-NL" dirty="0" err="1" smtClean="0"/>
              <a:t>able</a:t>
            </a:r>
            <a:r>
              <a:rPr lang="nl-NL" dirty="0" smtClean="0"/>
              <a:t> </a:t>
            </a:r>
            <a:r>
              <a:rPr lang="nl-NL" dirty="0" err="1" smtClean="0"/>
              <a:t>to</a:t>
            </a:r>
            <a:r>
              <a:rPr lang="nl-NL" dirty="0" smtClean="0"/>
              <a:t> </a:t>
            </a:r>
            <a:r>
              <a:rPr lang="nl-NL" dirty="0" err="1" smtClean="0"/>
              <a:t>install</a:t>
            </a:r>
            <a:r>
              <a:rPr lang="nl-NL" dirty="0" smtClean="0"/>
              <a:t> </a:t>
            </a:r>
            <a:r>
              <a:rPr lang="nl-NL" dirty="0" err="1" smtClean="0"/>
              <a:t>it</a:t>
            </a:r>
            <a:r>
              <a:rPr lang="nl-NL" dirty="0" smtClean="0"/>
              <a:t>). </a:t>
            </a:r>
          </a:p>
        </p:txBody>
      </p:sp>
      <p:grpSp>
        <p:nvGrpSpPr>
          <p:cNvPr id="7" name="Group 6"/>
          <p:cNvGrpSpPr/>
          <p:nvPr/>
        </p:nvGrpSpPr>
        <p:grpSpPr>
          <a:xfrm>
            <a:off x="6337947" y="1573102"/>
            <a:ext cx="3702270" cy="3702270"/>
            <a:chOff x="5586109" y="2706828"/>
            <a:chExt cx="2358744" cy="2358744"/>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6109" y="2706828"/>
              <a:ext cx="2358744" cy="2358744"/>
            </a:xfrm>
            <a:prstGeom prst="rect">
              <a:avLst/>
            </a:prstGeom>
          </p:spPr>
        </p:pic>
        <p:pic>
          <p:nvPicPr>
            <p:cNvPr id="5" name="Picture 4"/>
            <p:cNvPicPr>
              <a:picLocks noChangeAspect="1"/>
            </p:cNvPicPr>
            <p:nvPr/>
          </p:nvPicPr>
          <p:blipFill rotWithShape="1">
            <a:blip r:embed="rId3"/>
            <a:srcRect r="20911"/>
            <a:stretch/>
          </p:blipFill>
          <p:spPr>
            <a:xfrm>
              <a:off x="5768944" y="2987842"/>
              <a:ext cx="1979393" cy="1215190"/>
            </a:xfrm>
            <a:prstGeom prst="rect">
              <a:avLst/>
            </a:prstGeom>
          </p:spPr>
        </p:pic>
      </p:grpSp>
      <p:pic>
        <p:nvPicPr>
          <p:cNvPr id="12292" name="Picture 4" descr="Image result for person back illustration png"/>
          <p:cNvPicPr>
            <a:picLocks noChangeAspect="1" noChangeArrowheads="1"/>
          </p:cNvPicPr>
          <p:nvPr/>
        </p:nvPicPr>
        <p:blipFill rotWithShape="1">
          <a:blip r:embed="rId4">
            <a:extLst>
              <a:ext uri="{28A0092B-C50C-407E-A947-70E740481C1C}">
                <a14:useLocalDpi xmlns:a14="http://schemas.microsoft.com/office/drawing/2010/main" val="0"/>
              </a:ext>
            </a:extLst>
          </a:blip>
          <a:srcRect l="42146" t="632" r="42082" b="66218"/>
          <a:stretch/>
        </p:blipFill>
        <p:spPr bwMode="auto">
          <a:xfrm>
            <a:off x="7298688" y="2632778"/>
            <a:ext cx="3072065" cy="322827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326751" y="5398292"/>
            <a:ext cx="1241687" cy="369332"/>
          </a:xfrm>
          <a:prstGeom prst="rect">
            <a:avLst/>
          </a:prstGeom>
          <a:solidFill>
            <a:schemeClr val="accent2"/>
          </a:solidFill>
        </p:spPr>
        <p:txBody>
          <a:bodyPr wrap="none" rtlCol="0">
            <a:spAutoFit/>
          </a:bodyPr>
          <a:lstStyle/>
          <a:p>
            <a:r>
              <a:rPr lang="en-US" b="1" dirty="0" smtClean="0">
                <a:solidFill>
                  <a:schemeClr val="bg1"/>
                </a:solidFill>
              </a:rPr>
              <a:t>Your friend</a:t>
            </a:r>
            <a:endParaRPr lang="en-US" b="1" dirty="0">
              <a:solidFill>
                <a:schemeClr val="bg1"/>
              </a:solidFill>
            </a:endParaRPr>
          </a:p>
        </p:txBody>
      </p:sp>
      <p:sp>
        <p:nvSpPr>
          <p:cNvPr id="11" name="TextBox 10"/>
          <p:cNvSpPr txBox="1"/>
          <p:nvPr/>
        </p:nvSpPr>
        <p:spPr>
          <a:xfrm>
            <a:off x="8655348" y="1810283"/>
            <a:ext cx="1730345" cy="369332"/>
          </a:xfrm>
          <a:prstGeom prst="rect">
            <a:avLst/>
          </a:prstGeom>
          <a:solidFill>
            <a:schemeClr val="accent2"/>
          </a:solidFill>
        </p:spPr>
        <p:txBody>
          <a:bodyPr wrap="none" rtlCol="0">
            <a:spAutoFit/>
          </a:bodyPr>
          <a:lstStyle/>
          <a:p>
            <a:r>
              <a:rPr lang="en-US" b="1" dirty="0" smtClean="0">
                <a:solidFill>
                  <a:schemeClr val="bg1"/>
                </a:solidFill>
              </a:rPr>
              <a:t>Your application</a:t>
            </a:r>
            <a:endParaRPr lang="en-US" b="1" dirty="0">
              <a:solidFill>
                <a:schemeClr val="bg1"/>
              </a:solidFill>
            </a:endParaRPr>
          </a:p>
        </p:txBody>
      </p:sp>
    </p:spTree>
    <p:extLst>
      <p:ext uri="{BB962C8B-B14F-4D97-AF65-F5344CB8AC3E}">
        <p14:creationId xmlns:p14="http://schemas.microsoft.com/office/powerpoint/2010/main" val="39025802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a:t>
            </a:r>
            <a:r>
              <a:rPr lang="en-US" dirty="0"/>
              <a:t>5</a:t>
            </a:r>
            <a:r>
              <a:rPr lang="en-US" dirty="0" smtClean="0"/>
              <a:t>: Build</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err="1" smtClean="0"/>
              <a:t>You</a:t>
            </a:r>
            <a:r>
              <a:rPr lang="nl-NL" dirty="0" smtClean="0"/>
              <a:t> </a:t>
            </a:r>
            <a:r>
              <a:rPr lang="nl-NL" dirty="0" err="1" smtClean="0"/>
              <a:t>could</a:t>
            </a:r>
            <a:r>
              <a:rPr lang="nl-NL" dirty="0" smtClean="0"/>
              <a:t> </a:t>
            </a:r>
            <a:r>
              <a:rPr lang="nl-NL" dirty="0" err="1" smtClean="0"/>
              <a:t>would</a:t>
            </a:r>
            <a:r>
              <a:rPr lang="nl-NL" dirty="0" smtClean="0"/>
              <a:t> </a:t>
            </a:r>
            <a:r>
              <a:rPr lang="nl-NL" dirty="0" err="1" smtClean="0"/>
              <a:t>compare</a:t>
            </a:r>
            <a:r>
              <a:rPr lang="nl-NL" dirty="0" smtClean="0"/>
              <a:t> </a:t>
            </a:r>
            <a:r>
              <a:rPr lang="nl-NL" dirty="0" err="1" smtClean="0"/>
              <a:t>the</a:t>
            </a:r>
            <a:r>
              <a:rPr lang="nl-NL" dirty="0" smtClean="0"/>
              <a:t> </a:t>
            </a:r>
            <a:r>
              <a:rPr lang="nl-NL" dirty="0" err="1" smtClean="0"/>
              <a:t>process</a:t>
            </a:r>
            <a:r>
              <a:rPr lang="nl-NL" dirty="0" smtClean="0"/>
              <a:t> of making a </a:t>
            </a:r>
            <a:r>
              <a:rPr lang="nl-NL" dirty="0" err="1" smtClean="0"/>
              <a:t>build</a:t>
            </a:r>
            <a:r>
              <a:rPr lang="nl-NL" dirty="0" smtClean="0"/>
              <a:t> </a:t>
            </a:r>
            <a:r>
              <a:rPr lang="nl-NL" dirty="0" err="1" smtClean="0"/>
              <a:t>to</a:t>
            </a:r>
            <a:r>
              <a:rPr lang="nl-NL" dirty="0"/>
              <a:t> </a:t>
            </a:r>
            <a:r>
              <a:rPr lang="nl-NL" dirty="0" err="1" smtClean="0"/>
              <a:t>the</a:t>
            </a:r>
            <a:r>
              <a:rPr lang="nl-NL" dirty="0" smtClean="0"/>
              <a:t> </a:t>
            </a:r>
            <a:r>
              <a:rPr lang="nl-NL" dirty="0" err="1" smtClean="0"/>
              <a:t>creation</a:t>
            </a:r>
            <a:r>
              <a:rPr lang="nl-NL" dirty="0" smtClean="0"/>
              <a:t> of a movie. At first, </a:t>
            </a:r>
            <a:r>
              <a:rPr lang="nl-NL" dirty="0" err="1" smtClean="0"/>
              <a:t>there</a:t>
            </a:r>
            <a:r>
              <a:rPr lang="nl-NL" dirty="0" smtClean="0"/>
              <a:t> is </a:t>
            </a:r>
            <a:r>
              <a:rPr lang="nl-NL" dirty="0" err="1" smtClean="0"/>
              <a:t>only</a:t>
            </a:r>
            <a:r>
              <a:rPr lang="nl-NL" dirty="0" smtClean="0"/>
              <a:t> </a:t>
            </a:r>
            <a:r>
              <a:rPr lang="nl-NL" dirty="0" err="1" smtClean="0"/>
              <a:t>the</a:t>
            </a:r>
            <a:r>
              <a:rPr lang="nl-NL" dirty="0" smtClean="0"/>
              <a:t> script, </a:t>
            </a:r>
            <a:r>
              <a:rPr lang="nl-NL" dirty="0" err="1" smtClean="0"/>
              <a:t>which</a:t>
            </a:r>
            <a:r>
              <a:rPr lang="nl-NL" dirty="0" smtClean="0"/>
              <a:t> is </a:t>
            </a:r>
            <a:r>
              <a:rPr lang="nl-NL" dirty="0" err="1" smtClean="0"/>
              <a:t>the</a:t>
            </a:r>
            <a:r>
              <a:rPr lang="nl-NL" dirty="0" smtClean="0"/>
              <a:t> </a:t>
            </a:r>
            <a:r>
              <a:rPr lang="nl-NL" u="sng" dirty="0" smtClean="0"/>
              <a:t>source code</a:t>
            </a:r>
            <a:r>
              <a:rPr lang="nl-NL" dirty="0" smtClean="0"/>
              <a:t>. </a:t>
            </a:r>
            <a:r>
              <a:rPr lang="nl-NL" dirty="0" err="1" smtClean="0"/>
              <a:t>When</a:t>
            </a:r>
            <a:r>
              <a:rPr lang="nl-NL" dirty="0"/>
              <a:t> </a:t>
            </a:r>
            <a:r>
              <a:rPr lang="nl-NL" dirty="0" smtClean="0"/>
              <a:t>opening </a:t>
            </a:r>
            <a:r>
              <a:rPr lang="nl-NL" dirty="0" err="1" smtClean="0"/>
              <a:t>the</a:t>
            </a:r>
            <a:r>
              <a:rPr lang="nl-NL" dirty="0" smtClean="0"/>
              <a:t> script, </a:t>
            </a:r>
            <a:r>
              <a:rPr lang="nl-NL" dirty="0" err="1" smtClean="0"/>
              <a:t>it</a:t>
            </a:r>
            <a:r>
              <a:rPr lang="nl-NL" dirty="0" smtClean="0"/>
              <a:t> is </a:t>
            </a:r>
            <a:r>
              <a:rPr lang="nl-NL" dirty="0" err="1" smtClean="0"/>
              <a:t>just</a:t>
            </a:r>
            <a:r>
              <a:rPr lang="nl-NL" dirty="0" smtClean="0"/>
              <a:t> a </a:t>
            </a:r>
            <a:r>
              <a:rPr lang="nl-NL" dirty="0" err="1" smtClean="0"/>
              <a:t>bunch</a:t>
            </a:r>
            <a:r>
              <a:rPr lang="nl-NL" dirty="0" smtClean="0"/>
              <a:t> of </a:t>
            </a:r>
            <a:r>
              <a:rPr lang="nl-NL" dirty="0" err="1" smtClean="0"/>
              <a:t>lines</a:t>
            </a:r>
            <a:r>
              <a:rPr lang="nl-NL" dirty="0" smtClean="0"/>
              <a:t> of </a:t>
            </a:r>
            <a:r>
              <a:rPr lang="nl-NL" dirty="0" err="1" smtClean="0"/>
              <a:t>text</a:t>
            </a:r>
            <a:r>
              <a:rPr lang="nl-NL" dirty="0" smtClean="0"/>
              <a:t>. </a:t>
            </a:r>
            <a:r>
              <a:rPr lang="nl-NL" dirty="0" err="1" smtClean="0"/>
              <a:t>You</a:t>
            </a:r>
            <a:r>
              <a:rPr lang="nl-NL" dirty="0" smtClean="0"/>
              <a:t> </a:t>
            </a:r>
            <a:r>
              <a:rPr lang="nl-NL" dirty="0" err="1" smtClean="0"/>
              <a:t>can</a:t>
            </a:r>
            <a:r>
              <a:rPr lang="nl-NL" dirty="0" smtClean="0"/>
              <a:t> </a:t>
            </a:r>
            <a:r>
              <a:rPr lang="nl-NL" dirty="0" err="1" smtClean="0"/>
              <a:t>see</a:t>
            </a:r>
            <a:r>
              <a:rPr lang="nl-NL" dirty="0" smtClean="0"/>
              <a:t> </a:t>
            </a:r>
            <a:r>
              <a:rPr lang="nl-NL" dirty="0" err="1" smtClean="0"/>
              <a:t>what</a:t>
            </a:r>
            <a:r>
              <a:rPr lang="nl-NL" dirty="0" smtClean="0"/>
              <a:t> </a:t>
            </a:r>
            <a:r>
              <a:rPr lang="nl-NL" dirty="0" err="1" smtClean="0"/>
              <a:t>will</a:t>
            </a:r>
            <a:r>
              <a:rPr lang="nl-NL" dirty="0"/>
              <a:t> </a:t>
            </a:r>
            <a:r>
              <a:rPr lang="nl-NL" dirty="0" smtClean="0"/>
              <a:t>happen in </a:t>
            </a:r>
            <a:r>
              <a:rPr lang="nl-NL" dirty="0" err="1" smtClean="0"/>
              <a:t>the</a:t>
            </a:r>
            <a:r>
              <a:rPr lang="nl-NL" dirty="0" smtClean="0"/>
              <a:t> story, but </a:t>
            </a:r>
            <a:r>
              <a:rPr lang="nl-NL" dirty="0" err="1" smtClean="0"/>
              <a:t>you</a:t>
            </a:r>
            <a:r>
              <a:rPr lang="nl-NL" dirty="0" smtClean="0"/>
              <a:t> have </a:t>
            </a:r>
            <a:r>
              <a:rPr lang="nl-NL" dirty="0" err="1" smtClean="0"/>
              <a:t>to</a:t>
            </a:r>
            <a:r>
              <a:rPr lang="nl-NL" dirty="0" smtClean="0"/>
              <a:t> </a:t>
            </a:r>
            <a:r>
              <a:rPr lang="nl-NL" dirty="0" err="1" smtClean="0"/>
              <a:t>imagine</a:t>
            </a:r>
            <a:r>
              <a:rPr lang="nl-NL" dirty="0" smtClean="0"/>
              <a:t> </a:t>
            </a:r>
            <a:r>
              <a:rPr lang="nl-NL" dirty="0" err="1" smtClean="0"/>
              <a:t>it</a:t>
            </a:r>
            <a:r>
              <a:rPr lang="nl-NL" dirty="0" smtClean="0"/>
              <a:t> </a:t>
            </a:r>
            <a:r>
              <a:rPr lang="nl-NL" dirty="0" err="1" smtClean="0"/>
              <a:t>yourself</a:t>
            </a:r>
            <a:r>
              <a:rPr lang="nl-NL" dirty="0" smtClean="0"/>
              <a:t>.</a:t>
            </a:r>
          </a:p>
          <a:p>
            <a:r>
              <a:rPr lang="nl-NL" dirty="0" err="1" smtClean="0"/>
              <a:t>Once</a:t>
            </a:r>
            <a:r>
              <a:rPr lang="nl-NL" dirty="0" smtClean="0"/>
              <a:t> </a:t>
            </a:r>
            <a:r>
              <a:rPr lang="nl-NL" dirty="0" err="1" smtClean="0"/>
              <a:t>the</a:t>
            </a:r>
            <a:r>
              <a:rPr lang="nl-NL" dirty="0" smtClean="0"/>
              <a:t> movie is </a:t>
            </a:r>
            <a:r>
              <a:rPr lang="nl-NL" dirty="0" err="1" smtClean="0"/>
              <a:t>produced</a:t>
            </a:r>
            <a:r>
              <a:rPr lang="nl-NL" dirty="0" smtClean="0"/>
              <a:t>, a </a:t>
            </a:r>
            <a:r>
              <a:rPr lang="nl-NL" dirty="0" err="1" smtClean="0"/>
              <a:t>build</a:t>
            </a:r>
            <a:r>
              <a:rPr lang="nl-NL" dirty="0" smtClean="0"/>
              <a:t> is made of </a:t>
            </a:r>
            <a:r>
              <a:rPr lang="nl-NL" dirty="0" err="1" smtClean="0"/>
              <a:t>the</a:t>
            </a:r>
            <a:r>
              <a:rPr lang="nl-NL" dirty="0" smtClean="0"/>
              <a:t> script, </a:t>
            </a:r>
            <a:r>
              <a:rPr lang="nl-NL" dirty="0" err="1" smtClean="0"/>
              <a:t>which</a:t>
            </a:r>
            <a:r>
              <a:rPr lang="nl-NL" dirty="0" smtClean="0"/>
              <a:t> </a:t>
            </a:r>
            <a:r>
              <a:rPr lang="nl-NL" dirty="0" err="1" smtClean="0"/>
              <a:t>turns</a:t>
            </a:r>
            <a:r>
              <a:rPr lang="nl-NL" dirty="0" smtClean="0"/>
              <a:t> </a:t>
            </a:r>
            <a:r>
              <a:rPr lang="nl-NL" dirty="0" err="1" smtClean="0"/>
              <a:t>it</a:t>
            </a:r>
            <a:r>
              <a:rPr lang="nl-NL" dirty="0" smtClean="0"/>
              <a:t> </a:t>
            </a:r>
            <a:r>
              <a:rPr lang="nl-NL" dirty="0" err="1" smtClean="0"/>
              <a:t>into</a:t>
            </a:r>
            <a:r>
              <a:rPr lang="nl-NL" dirty="0" smtClean="0"/>
              <a:t> </a:t>
            </a:r>
            <a:r>
              <a:rPr lang="nl-NL" u="sng" dirty="0" smtClean="0"/>
              <a:t>object code</a:t>
            </a:r>
            <a:r>
              <a:rPr lang="nl-NL" dirty="0" smtClean="0"/>
              <a:t>. We </a:t>
            </a:r>
            <a:r>
              <a:rPr lang="nl-NL" dirty="0" err="1" smtClean="0"/>
              <a:t>can</a:t>
            </a:r>
            <a:r>
              <a:rPr lang="nl-NL" dirty="0" smtClean="0"/>
              <a:t> display </a:t>
            </a:r>
            <a:r>
              <a:rPr lang="nl-NL" dirty="0" err="1" smtClean="0"/>
              <a:t>it</a:t>
            </a:r>
            <a:r>
              <a:rPr lang="nl-NL" dirty="0" smtClean="0"/>
              <a:t> on </a:t>
            </a:r>
            <a:r>
              <a:rPr lang="nl-NL" dirty="0" err="1" smtClean="0"/>
              <a:t>the</a:t>
            </a:r>
            <a:r>
              <a:rPr lang="nl-NL" dirty="0" smtClean="0"/>
              <a:t> screen </a:t>
            </a:r>
            <a:r>
              <a:rPr lang="nl-NL" dirty="0" err="1" smtClean="0"/>
              <a:t>and</a:t>
            </a:r>
            <a:r>
              <a:rPr lang="nl-NL" dirty="0" smtClean="0"/>
              <a:t> </a:t>
            </a:r>
            <a:r>
              <a:rPr lang="nl-NL" dirty="0" err="1" smtClean="0"/>
              <a:t>see</a:t>
            </a:r>
            <a:r>
              <a:rPr lang="nl-NL" dirty="0" smtClean="0"/>
              <a:t> </a:t>
            </a:r>
            <a:r>
              <a:rPr lang="nl-NL" dirty="0" err="1" smtClean="0"/>
              <a:t>the</a:t>
            </a:r>
            <a:r>
              <a:rPr lang="nl-NL" dirty="0" smtClean="0"/>
              <a:t> movie running in front of </a:t>
            </a:r>
            <a:r>
              <a:rPr lang="nl-NL" dirty="0" err="1" smtClean="0"/>
              <a:t>our</a:t>
            </a:r>
            <a:r>
              <a:rPr lang="nl-NL" dirty="0" smtClean="0"/>
              <a:t> </a:t>
            </a:r>
            <a:r>
              <a:rPr lang="nl-NL" dirty="0" err="1" smtClean="0"/>
              <a:t>eyes</a:t>
            </a:r>
            <a:r>
              <a:rPr lang="nl-NL" dirty="0" smtClean="0"/>
              <a:t>. </a:t>
            </a:r>
            <a:r>
              <a:rPr lang="nl-NL" dirty="0" err="1" smtClean="0"/>
              <a:t>Much</a:t>
            </a:r>
            <a:r>
              <a:rPr lang="nl-NL" dirty="0" smtClean="0"/>
              <a:t> more user </a:t>
            </a:r>
            <a:r>
              <a:rPr lang="nl-NL" dirty="0" err="1" smtClean="0"/>
              <a:t>friendly</a:t>
            </a:r>
            <a:r>
              <a:rPr lang="nl-NL" dirty="0" smtClean="0"/>
              <a:t> </a:t>
            </a:r>
            <a:r>
              <a:rPr lang="nl-NL" dirty="0" err="1" smtClean="0"/>
              <a:t>than</a:t>
            </a:r>
            <a:r>
              <a:rPr lang="nl-NL" dirty="0" smtClean="0"/>
              <a:t> reading </a:t>
            </a:r>
            <a:r>
              <a:rPr lang="nl-NL" dirty="0" err="1" smtClean="0"/>
              <a:t>through</a:t>
            </a:r>
            <a:r>
              <a:rPr lang="nl-NL" dirty="0" smtClean="0"/>
              <a:t> </a:t>
            </a:r>
            <a:r>
              <a:rPr lang="nl-NL" dirty="0" err="1" smtClean="0"/>
              <a:t>an</a:t>
            </a:r>
            <a:r>
              <a:rPr lang="nl-NL" dirty="0" smtClean="0"/>
              <a:t> </a:t>
            </a:r>
            <a:r>
              <a:rPr lang="nl-NL" dirty="0" err="1" smtClean="0"/>
              <a:t>entire</a:t>
            </a:r>
            <a:r>
              <a:rPr lang="nl-NL" dirty="0" smtClean="0"/>
              <a:t> script </a:t>
            </a:r>
            <a:r>
              <a:rPr lang="nl-NL" dirty="0" err="1" smtClean="0"/>
              <a:t>and</a:t>
            </a:r>
            <a:r>
              <a:rPr lang="nl-NL" dirty="0" smtClean="0"/>
              <a:t> </a:t>
            </a:r>
            <a:r>
              <a:rPr lang="nl-NL" dirty="0" err="1" smtClean="0"/>
              <a:t>having</a:t>
            </a:r>
            <a:r>
              <a:rPr lang="nl-NL" dirty="0" smtClean="0"/>
              <a:t> </a:t>
            </a:r>
            <a:r>
              <a:rPr lang="nl-NL" dirty="0" err="1" smtClean="0"/>
              <a:t>to</a:t>
            </a:r>
            <a:r>
              <a:rPr lang="nl-NL" dirty="0" smtClean="0"/>
              <a:t> </a:t>
            </a:r>
            <a:r>
              <a:rPr lang="nl-NL" dirty="0" err="1" smtClean="0"/>
              <a:t>imagine</a:t>
            </a:r>
            <a:r>
              <a:rPr lang="nl-NL" dirty="0" smtClean="0"/>
              <a:t> </a:t>
            </a:r>
            <a:r>
              <a:rPr lang="nl-NL" dirty="0" err="1" smtClean="0"/>
              <a:t>what</a:t>
            </a:r>
            <a:r>
              <a:rPr lang="nl-NL" dirty="0" smtClean="0"/>
              <a:t> </a:t>
            </a:r>
            <a:r>
              <a:rPr lang="nl-NL" dirty="0" err="1" smtClean="0"/>
              <a:t>it</a:t>
            </a:r>
            <a:r>
              <a:rPr lang="nl-NL" dirty="0" smtClean="0"/>
              <a:t> </a:t>
            </a:r>
            <a:r>
              <a:rPr lang="nl-NL" dirty="0" err="1" smtClean="0"/>
              <a:t>would</a:t>
            </a:r>
            <a:r>
              <a:rPr lang="nl-NL" dirty="0" smtClean="0"/>
              <a:t> look like, right? </a:t>
            </a:r>
            <a:endParaRPr lang="nl-NL" dirty="0"/>
          </a:p>
        </p:txBody>
      </p:sp>
      <p:pic>
        <p:nvPicPr>
          <p:cNvPr id="13314" name="Picture 2" descr="Image result for reading script illustr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6378" y="3267843"/>
            <a:ext cx="1992780" cy="2593207"/>
          </a:xfrm>
          <a:prstGeom prst="rect">
            <a:avLst/>
          </a:prstGeom>
          <a:noFill/>
          <a:extLst>
            <a:ext uri="{909E8E84-426E-40DD-AFC4-6F175D3DCCD1}">
              <a14:hiddenFill xmlns:a14="http://schemas.microsoft.com/office/drawing/2010/main">
                <a:solidFill>
                  <a:srgbClr val="FFFFFF"/>
                </a:solidFill>
              </a14:hiddenFill>
            </a:ext>
          </a:extLst>
        </p:spPr>
      </p:pic>
      <p:sp>
        <p:nvSpPr>
          <p:cNvPr id="6" name="Cloud Callout 5"/>
          <p:cNvSpPr/>
          <p:nvPr/>
        </p:nvSpPr>
        <p:spPr>
          <a:xfrm>
            <a:off x="4910806" y="987425"/>
            <a:ext cx="3358482" cy="2141830"/>
          </a:xfrm>
          <a:prstGeom prst="cloudCallout">
            <a:avLst>
              <a:gd name="adj1" fmla="val 9204"/>
              <a:gd name="adj2" fmla="val 7182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6" name="Picture 4" descr="Image result for watching movie illustration png"/>
          <p:cNvPicPr>
            <a:picLocks noChangeAspect="1" noChangeArrowheads="1"/>
          </p:cNvPicPr>
          <p:nvPr/>
        </p:nvPicPr>
        <p:blipFill rotWithShape="1">
          <a:blip r:embed="rId3">
            <a:extLst>
              <a:ext uri="{28A0092B-C50C-407E-A947-70E740481C1C}">
                <a14:useLocalDpi xmlns:a14="http://schemas.microsoft.com/office/drawing/2010/main" val="0"/>
              </a:ext>
            </a:extLst>
          </a:blip>
          <a:srcRect l="49590" t="-165" r="21404" b="165"/>
          <a:stretch/>
        </p:blipFill>
        <p:spPr bwMode="auto">
          <a:xfrm>
            <a:off x="8325852" y="987425"/>
            <a:ext cx="3031957" cy="48736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204911" y="987425"/>
            <a:ext cx="128754" cy="48736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5510878" y="1571604"/>
            <a:ext cx="1955179" cy="971592"/>
          </a:xfrm>
          <a:prstGeom prst="rect">
            <a:avLst/>
          </a:prstGeom>
        </p:spPr>
      </p:pic>
    </p:spTree>
    <p:extLst>
      <p:ext uri="{BB962C8B-B14F-4D97-AF65-F5344CB8AC3E}">
        <p14:creationId xmlns:p14="http://schemas.microsoft.com/office/powerpoint/2010/main" val="786327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6: Test</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656596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6: Test</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smtClean="0"/>
              <a:t>Of course, </a:t>
            </a:r>
            <a:r>
              <a:rPr lang="nl-NL" dirty="0" err="1" smtClean="0"/>
              <a:t>the</a:t>
            </a:r>
            <a:r>
              <a:rPr lang="nl-NL" dirty="0" smtClean="0"/>
              <a:t> </a:t>
            </a:r>
            <a:r>
              <a:rPr lang="nl-NL" dirty="0" err="1" smtClean="0"/>
              <a:t>main</a:t>
            </a:r>
            <a:r>
              <a:rPr lang="nl-NL" dirty="0" smtClean="0"/>
              <a:t> goal of </a:t>
            </a:r>
            <a:r>
              <a:rPr lang="nl-NL" dirty="0" err="1" smtClean="0"/>
              <a:t>the</a:t>
            </a:r>
            <a:r>
              <a:rPr lang="nl-NL" dirty="0" smtClean="0"/>
              <a:t> test </a:t>
            </a:r>
            <a:r>
              <a:rPr lang="nl-NL" dirty="0" err="1" smtClean="0"/>
              <a:t>phase</a:t>
            </a:r>
            <a:r>
              <a:rPr lang="nl-NL" dirty="0" smtClean="0"/>
              <a:t> is </a:t>
            </a:r>
            <a:r>
              <a:rPr lang="nl-NL" dirty="0" err="1" smtClean="0"/>
              <a:t>to</a:t>
            </a:r>
            <a:r>
              <a:rPr lang="nl-NL" dirty="0" smtClean="0"/>
              <a:t> test </a:t>
            </a:r>
            <a:r>
              <a:rPr lang="nl-NL" dirty="0" err="1" smtClean="0"/>
              <a:t>the</a:t>
            </a:r>
            <a:r>
              <a:rPr lang="nl-NL" dirty="0" smtClean="0"/>
              <a:t> code. Tests </a:t>
            </a:r>
            <a:r>
              <a:rPr lang="nl-NL" dirty="0" err="1" smtClean="0"/>
              <a:t>can</a:t>
            </a:r>
            <a:r>
              <a:rPr lang="nl-NL" dirty="0" smtClean="0"/>
              <a:t> happen </a:t>
            </a:r>
            <a:r>
              <a:rPr lang="nl-NL" dirty="0" err="1" smtClean="0"/>
              <a:t>manually</a:t>
            </a:r>
            <a:r>
              <a:rPr lang="nl-NL" dirty="0" smtClean="0"/>
              <a:t> or </a:t>
            </a:r>
            <a:r>
              <a:rPr lang="nl-NL" dirty="0" err="1" smtClean="0"/>
              <a:t>automatically</a:t>
            </a:r>
            <a:r>
              <a:rPr lang="nl-NL" dirty="0" smtClean="0"/>
              <a:t>. As </a:t>
            </a:r>
            <a:r>
              <a:rPr lang="nl-NL" dirty="0" err="1" smtClean="0"/>
              <a:t>you</a:t>
            </a:r>
            <a:r>
              <a:rPr lang="nl-NL" dirty="0" smtClean="0"/>
              <a:t> </a:t>
            </a:r>
            <a:r>
              <a:rPr lang="nl-NL" dirty="0" err="1" smtClean="0"/>
              <a:t>may</a:t>
            </a:r>
            <a:r>
              <a:rPr lang="nl-NL" dirty="0" smtClean="0"/>
              <a:t> </a:t>
            </a:r>
            <a:r>
              <a:rPr lang="nl-NL" dirty="0" err="1" smtClean="0"/>
              <a:t>expect</a:t>
            </a:r>
            <a:r>
              <a:rPr lang="nl-NL" dirty="0" smtClean="0"/>
              <a:t> </a:t>
            </a:r>
            <a:r>
              <a:rPr lang="nl-NL" dirty="0" err="1" smtClean="0"/>
              <a:t>by</a:t>
            </a:r>
            <a:r>
              <a:rPr lang="nl-NL" dirty="0" smtClean="0"/>
              <a:t> </a:t>
            </a:r>
            <a:r>
              <a:rPr lang="nl-NL" dirty="0" err="1" smtClean="0"/>
              <a:t>now</a:t>
            </a:r>
            <a:r>
              <a:rPr lang="nl-NL" dirty="0" smtClean="0"/>
              <a:t>, we </a:t>
            </a:r>
            <a:r>
              <a:rPr lang="nl-NL" dirty="0" err="1" smtClean="0"/>
              <a:t>prefer</a:t>
            </a:r>
            <a:r>
              <a:rPr lang="nl-NL" dirty="0" smtClean="0"/>
              <a:t> </a:t>
            </a:r>
            <a:r>
              <a:rPr lang="nl-NL" dirty="0" err="1" smtClean="0"/>
              <a:t>to</a:t>
            </a:r>
            <a:r>
              <a:rPr lang="nl-NL" dirty="0" smtClean="0"/>
              <a:t> do </a:t>
            </a:r>
            <a:r>
              <a:rPr lang="nl-NL" dirty="0" err="1" smtClean="0"/>
              <a:t>it</a:t>
            </a:r>
            <a:r>
              <a:rPr lang="nl-NL" dirty="0" smtClean="0"/>
              <a:t> </a:t>
            </a:r>
            <a:r>
              <a:rPr lang="nl-NL" dirty="0" err="1" smtClean="0"/>
              <a:t>automatically</a:t>
            </a:r>
            <a:r>
              <a:rPr lang="nl-NL" dirty="0" smtClean="0"/>
              <a:t> as </a:t>
            </a:r>
            <a:r>
              <a:rPr lang="nl-NL" dirty="0" err="1" smtClean="0"/>
              <a:t>much</a:t>
            </a:r>
            <a:r>
              <a:rPr lang="nl-NL" dirty="0" smtClean="0"/>
              <a:t> as </a:t>
            </a:r>
            <a:r>
              <a:rPr lang="nl-NL" dirty="0" err="1" smtClean="0"/>
              <a:t>possible</a:t>
            </a:r>
            <a:r>
              <a:rPr lang="nl-NL" dirty="0" smtClean="0"/>
              <a:t>. </a:t>
            </a:r>
          </a:p>
          <a:p>
            <a:r>
              <a:rPr lang="nl-NL" dirty="0" smtClean="0"/>
              <a:t>It is important </a:t>
            </a:r>
            <a:r>
              <a:rPr lang="nl-NL" dirty="0" err="1" smtClean="0"/>
              <a:t>to</a:t>
            </a:r>
            <a:r>
              <a:rPr lang="nl-NL" dirty="0" smtClean="0"/>
              <a:t> test </a:t>
            </a:r>
            <a:r>
              <a:rPr lang="nl-NL" dirty="0" err="1" smtClean="0"/>
              <a:t>your</a:t>
            </a:r>
            <a:r>
              <a:rPr lang="nl-NL" dirty="0" smtClean="0"/>
              <a:t> code </a:t>
            </a:r>
            <a:r>
              <a:rPr lang="nl-NL" dirty="0" err="1" smtClean="0"/>
              <a:t>thoroughly</a:t>
            </a:r>
            <a:r>
              <a:rPr lang="nl-NL" dirty="0" smtClean="0"/>
              <a:t>. </a:t>
            </a:r>
            <a:r>
              <a:rPr lang="nl-NL" dirty="0" err="1" smtClean="0"/>
              <a:t>Why</a:t>
            </a:r>
            <a:r>
              <a:rPr lang="nl-NL" dirty="0" smtClean="0"/>
              <a:t>? Well, </a:t>
            </a:r>
            <a:r>
              <a:rPr lang="nl-NL" dirty="0" err="1" smtClean="0"/>
              <a:t>imagine</a:t>
            </a:r>
            <a:r>
              <a:rPr lang="nl-NL" dirty="0" smtClean="0"/>
              <a:t> </a:t>
            </a:r>
            <a:r>
              <a:rPr lang="nl-NL" dirty="0" err="1" smtClean="0"/>
              <a:t>what</a:t>
            </a:r>
            <a:r>
              <a:rPr lang="nl-NL" dirty="0" smtClean="0"/>
              <a:t> </a:t>
            </a:r>
            <a:r>
              <a:rPr lang="nl-NL" dirty="0" err="1" smtClean="0"/>
              <a:t>would</a:t>
            </a:r>
            <a:r>
              <a:rPr lang="nl-NL" dirty="0" smtClean="0"/>
              <a:t> happen </a:t>
            </a:r>
            <a:r>
              <a:rPr lang="nl-NL" dirty="0" err="1" smtClean="0"/>
              <a:t>if</a:t>
            </a:r>
            <a:r>
              <a:rPr lang="nl-NL" dirty="0" smtClean="0"/>
              <a:t> </a:t>
            </a:r>
            <a:r>
              <a:rPr lang="nl-NL" dirty="0" err="1" smtClean="0"/>
              <a:t>you</a:t>
            </a:r>
            <a:r>
              <a:rPr lang="nl-NL" dirty="0" smtClean="0"/>
              <a:t> </a:t>
            </a:r>
            <a:r>
              <a:rPr lang="nl-NL" dirty="0" err="1" smtClean="0"/>
              <a:t>give</a:t>
            </a:r>
            <a:r>
              <a:rPr lang="nl-NL" dirty="0" smtClean="0"/>
              <a:t> </a:t>
            </a:r>
            <a:r>
              <a:rPr lang="nl-NL" dirty="0" err="1" smtClean="0"/>
              <a:t>you</a:t>
            </a:r>
            <a:r>
              <a:rPr lang="nl-NL" dirty="0" smtClean="0"/>
              <a:t> </a:t>
            </a:r>
            <a:r>
              <a:rPr lang="nl-NL" dirty="0" err="1" smtClean="0"/>
              <a:t>application</a:t>
            </a:r>
            <a:r>
              <a:rPr lang="nl-NL" dirty="0" smtClean="0"/>
              <a:t> </a:t>
            </a:r>
            <a:r>
              <a:rPr lang="nl-NL" dirty="0" err="1" smtClean="0"/>
              <a:t>to</a:t>
            </a:r>
            <a:r>
              <a:rPr lang="nl-NL" dirty="0" smtClean="0"/>
              <a:t> </a:t>
            </a:r>
            <a:r>
              <a:rPr lang="nl-NL" dirty="0" err="1" smtClean="0"/>
              <a:t>the</a:t>
            </a:r>
            <a:r>
              <a:rPr lang="nl-NL" dirty="0"/>
              <a:t> </a:t>
            </a:r>
            <a:r>
              <a:rPr lang="nl-NL" dirty="0" err="1" smtClean="0"/>
              <a:t>consumer</a:t>
            </a:r>
            <a:r>
              <a:rPr lang="nl-NL" dirty="0" smtClean="0"/>
              <a:t> </a:t>
            </a:r>
            <a:r>
              <a:rPr lang="nl-NL" dirty="0" err="1" smtClean="0"/>
              <a:t>and</a:t>
            </a:r>
            <a:r>
              <a:rPr lang="nl-NL" dirty="0"/>
              <a:t> </a:t>
            </a:r>
            <a:r>
              <a:rPr lang="nl-NL" dirty="0" err="1" smtClean="0"/>
              <a:t>during</a:t>
            </a:r>
            <a:r>
              <a:rPr lang="nl-NL" dirty="0" smtClean="0"/>
              <a:t> </a:t>
            </a:r>
            <a:r>
              <a:rPr lang="nl-NL" dirty="0" err="1" smtClean="0"/>
              <a:t>use</a:t>
            </a:r>
            <a:r>
              <a:rPr lang="nl-NL" dirty="0" smtClean="0"/>
              <a:t> </a:t>
            </a:r>
            <a:r>
              <a:rPr lang="nl-NL" dirty="0" err="1" smtClean="0"/>
              <a:t>it</a:t>
            </a:r>
            <a:r>
              <a:rPr lang="nl-NL" dirty="0" smtClean="0"/>
              <a:t> </a:t>
            </a:r>
            <a:r>
              <a:rPr lang="nl-NL" dirty="0" err="1" smtClean="0"/>
              <a:t>suddenly</a:t>
            </a:r>
            <a:r>
              <a:rPr lang="nl-NL" dirty="0" smtClean="0"/>
              <a:t> </a:t>
            </a:r>
            <a:r>
              <a:rPr lang="nl-NL" dirty="0" err="1" smtClean="0"/>
              <a:t>stops</a:t>
            </a:r>
            <a:r>
              <a:rPr lang="nl-NL" dirty="0" smtClean="0"/>
              <a:t> </a:t>
            </a:r>
            <a:r>
              <a:rPr lang="nl-NL" dirty="0" err="1" smtClean="0"/>
              <a:t>functioning</a:t>
            </a:r>
            <a:r>
              <a:rPr lang="nl-NL" dirty="0" smtClean="0"/>
              <a:t> </a:t>
            </a:r>
            <a:r>
              <a:rPr lang="nl-NL" dirty="0" err="1" smtClean="0"/>
              <a:t>properly</a:t>
            </a:r>
            <a:r>
              <a:rPr lang="nl-NL" dirty="0" smtClean="0"/>
              <a:t>? Or even </a:t>
            </a:r>
            <a:r>
              <a:rPr lang="nl-NL" dirty="0" err="1" smtClean="0"/>
              <a:t>worse</a:t>
            </a:r>
            <a:r>
              <a:rPr lang="nl-NL" dirty="0" smtClean="0"/>
              <a:t>, </a:t>
            </a:r>
            <a:r>
              <a:rPr lang="nl-NL" dirty="0" err="1" smtClean="0"/>
              <a:t>what</a:t>
            </a:r>
            <a:r>
              <a:rPr lang="nl-NL" dirty="0" smtClean="0"/>
              <a:t> </a:t>
            </a:r>
            <a:r>
              <a:rPr lang="nl-NL" dirty="0" err="1" smtClean="0"/>
              <a:t>if</a:t>
            </a:r>
            <a:r>
              <a:rPr lang="nl-NL" dirty="0" smtClean="0"/>
              <a:t> </a:t>
            </a:r>
            <a:r>
              <a:rPr lang="nl-NL" dirty="0" err="1" smtClean="0"/>
              <a:t>the</a:t>
            </a:r>
            <a:r>
              <a:rPr lang="nl-NL" dirty="0" smtClean="0"/>
              <a:t> </a:t>
            </a:r>
            <a:r>
              <a:rPr lang="nl-NL" dirty="0" err="1" smtClean="0"/>
              <a:t>application</a:t>
            </a:r>
            <a:r>
              <a:rPr lang="nl-NL" dirty="0" smtClean="0"/>
              <a:t> </a:t>
            </a:r>
            <a:r>
              <a:rPr lang="nl-NL" dirty="0" err="1" smtClean="0"/>
              <a:t>causes</a:t>
            </a:r>
            <a:r>
              <a:rPr lang="nl-NL" dirty="0" smtClean="0"/>
              <a:t> </a:t>
            </a:r>
            <a:r>
              <a:rPr lang="nl-NL" dirty="0" err="1" smtClean="0"/>
              <a:t>serious</a:t>
            </a:r>
            <a:r>
              <a:rPr lang="nl-NL" dirty="0" smtClean="0"/>
              <a:t> security </a:t>
            </a:r>
            <a:r>
              <a:rPr lang="nl-NL" dirty="0" err="1" smtClean="0"/>
              <a:t>threats</a:t>
            </a:r>
            <a:r>
              <a:rPr lang="nl-NL" dirty="0" smtClean="0"/>
              <a:t>? </a:t>
            </a:r>
            <a:r>
              <a:rPr lang="nl-NL" dirty="0" err="1" smtClean="0"/>
              <a:t>This</a:t>
            </a:r>
            <a:r>
              <a:rPr lang="nl-NL" dirty="0" smtClean="0"/>
              <a:t> </a:t>
            </a:r>
            <a:r>
              <a:rPr lang="nl-NL" dirty="0" err="1" smtClean="0"/>
              <a:t>will</a:t>
            </a:r>
            <a:r>
              <a:rPr lang="nl-NL" dirty="0" smtClean="0"/>
              <a:t> </a:t>
            </a:r>
            <a:r>
              <a:rPr lang="nl-NL" dirty="0" err="1" smtClean="0"/>
              <a:t>for</a:t>
            </a:r>
            <a:r>
              <a:rPr lang="nl-NL" dirty="0" smtClean="0"/>
              <a:t> </a:t>
            </a:r>
            <a:r>
              <a:rPr lang="nl-NL" dirty="0" err="1" smtClean="0"/>
              <a:t>sure</a:t>
            </a:r>
            <a:r>
              <a:rPr lang="nl-NL" dirty="0" smtClean="0"/>
              <a:t> </a:t>
            </a:r>
            <a:r>
              <a:rPr lang="nl-NL" dirty="0" err="1" smtClean="0"/>
              <a:t>cause</a:t>
            </a:r>
            <a:r>
              <a:rPr lang="nl-NL" dirty="0" smtClean="0"/>
              <a:t> </a:t>
            </a:r>
            <a:r>
              <a:rPr lang="nl-NL" dirty="0" err="1" smtClean="0"/>
              <a:t>some</a:t>
            </a:r>
            <a:r>
              <a:rPr lang="nl-NL" dirty="0" smtClean="0"/>
              <a:t> </a:t>
            </a:r>
            <a:r>
              <a:rPr lang="nl-NL" dirty="0" err="1" smtClean="0"/>
              <a:t>angry</a:t>
            </a:r>
            <a:r>
              <a:rPr lang="nl-NL" dirty="0" smtClean="0"/>
              <a:t> or </a:t>
            </a:r>
            <a:r>
              <a:rPr lang="nl-NL" dirty="0" err="1" smtClean="0"/>
              <a:t>disappointed</a:t>
            </a:r>
            <a:r>
              <a:rPr lang="nl-NL" dirty="0" smtClean="0"/>
              <a:t> users. </a:t>
            </a:r>
            <a:r>
              <a:rPr lang="nl-NL" dirty="0" err="1" smtClean="0"/>
              <a:t>So</a:t>
            </a:r>
            <a:r>
              <a:rPr lang="nl-NL" dirty="0" smtClean="0"/>
              <a:t> </a:t>
            </a:r>
            <a:r>
              <a:rPr lang="nl-NL" dirty="0" err="1" smtClean="0"/>
              <a:t>let’s</a:t>
            </a:r>
            <a:r>
              <a:rPr lang="nl-NL" dirty="0" smtClean="0"/>
              <a:t> </a:t>
            </a:r>
            <a:r>
              <a:rPr lang="nl-NL" dirty="0" err="1" smtClean="0"/>
              <a:t>try</a:t>
            </a:r>
            <a:r>
              <a:rPr lang="nl-NL" dirty="0" smtClean="0"/>
              <a:t> </a:t>
            </a:r>
            <a:r>
              <a:rPr lang="nl-NL" dirty="0" err="1" smtClean="0"/>
              <a:t>to</a:t>
            </a:r>
            <a:r>
              <a:rPr lang="nl-NL" dirty="0" smtClean="0"/>
              <a:t> </a:t>
            </a:r>
            <a:r>
              <a:rPr lang="nl-NL" dirty="0" err="1" smtClean="0"/>
              <a:t>prevent</a:t>
            </a:r>
            <a:r>
              <a:rPr lang="nl-NL" dirty="0" smtClean="0"/>
              <a:t> </a:t>
            </a:r>
            <a:r>
              <a:rPr lang="nl-NL" dirty="0" err="1" smtClean="0"/>
              <a:t>that</a:t>
            </a:r>
            <a:r>
              <a:rPr lang="nl-NL" dirty="0" smtClean="0"/>
              <a:t>. </a:t>
            </a:r>
          </a:p>
        </p:txBody>
      </p:sp>
      <p:pic>
        <p:nvPicPr>
          <p:cNvPr id="5" name="Picture 4" descr="Image result for dev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411" y="1971676"/>
            <a:ext cx="7455754" cy="290512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6363702" y="4068178"/>
            <a:ext cx="952500" cy="9144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6941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6: Test</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err="1" smtClean="0"/>
              <a:t>During</a:t>
            </a:r>
            <a:r>
              <a:rPr lang="nl-NL" dirty="0" smtClean="0"/>
              <a:t> </a:t>
            </a:r>
            <a:r>
              <a:rPr lang="nl-NL" dirty="0" err="1" smtClean="0"/>
              <a:t>this</a:t>
            </a:r>
            <a:r>
              <a:rPr lang="nl-NL" dirty="0" smtClean="0"/>
              <a:t> </a:t>
            </a:r>
            <a:r>
              <a:rPr lang="nl-NL" dirty="0" err="1" smtClean="0"/>
              <a:t>phase</a:t>
            </a:r>
            <a:r>
              <a:rPr lang="nl-NL" dirty="0" smtClean="0"/>
              <a:t>, we do </a:t>
            </a:r>
            <a:r>
              <a:rPr lang="nl-NL" dirty="0" err="1" smtClean="0"/>
              <a:t>the</a:t>
            </a:r>
            <a:r>
              <a:rPr lang="nl-NL" dirty="0" smtClean="0"/>
              <a:t> </a:t>
            </a:r>
            <a:r>
              <a:rPr lang="nl-NL" dirty="0" err="1" smtClean="0"/>
              <a:t>functional</a:t>
            </a:r>
            <a:r>
              <a:rPr lang="nl-NL" dirty="0" smtClean="0"/>
              <a:t> tests. A </a:t>
            </a:r>
            <a:r>
              <a:rPr lang="nl-NL" dirty="0" err="1" smtClean="0"/>
              <a:t>functional</a:t>
            </a:r>
            <a:r>
              <a:rPr lang="nl-NL" dirty="0" smtClean="0"/>
              <a:t> is </a:t>
            </a:r>
            <a:r>
              <a:rPr lang="nl-NL" dirty="0" err="1" smtClean="0"/>
              <a:t>basically</a:t>
            </a:r>
            <a:r>
              <a:rPr lang="nl-NL" dirty="0" smtClean="0"/>
              <a:t> </a:t>
            </a:r>
            <a:r>
              <a:rPr lang="nl-NL" dirty="0" err="1" smtClean="0"/>
              <a:t>done</a:t>
            </a:r>
            <a:r>
              <a:rPr lang="nl-NL" dirty="0" smtClean="0"/>
              <a:t> </a:t>
            </a:r>
            <a:r>
              <a:rPr lang="nl-NL" dirty="0" err="1" smtClean="0"/>
              <a:t>to</a:t>
            </a:r>
            <a:r>
              <a:rPr lang="nl-NL" dirty="0" smtClean="0"/>
              <a:t> </a:t>
            </a:r>
            <a:r>
              <a:rPr lang="nl-NL" dirty="0" err="1" smtClean="0"/>
              <a:t>determine</a:t>
            </a:r>
            <a:r>
              <a:rPr lang="nl-NL" dirty="0" smtClean="0"/>
              <a:t> </a:t>
            </a:r>
            <a:r>
              <a:rPr lang="nl-NL" dirty="0" err="1" smtClean="0"/>
              <a:t>whether</a:t>
            </a:r>
            <a:r>
              <a:rPr lang="nl-NL" dirty="0" smtClean="0"/>
              <a:t> </a:t>
            </a:r>
            <a:r>
              <a:rPr lang="nl-NL" dirty="0" err="1" smtClean="0"/>
              <a:t>the</a:t>
            </a:r>
            <a:r>
              <a:rPr lang="nl-NL" dirty="0" smtClean="0"/>
              <a:t> software does </a:t>
            </a:r>
            <a:r>
              <a:rPr lang="nl-NL" dirty="0" err="1" smtClean="0"/>
              <a:t>what</a:t>
            </a:r>
            <a:r>
              <a:rPr lang="nl-NL" dirty="0" smtClean="0"/>
              <a:t> </a:t>
            </a:r>
            <a:r>
              <a:rPr lang="nl-NL" dirty="0" err="1" smtClean="0"/>
              <a:t>it</a:t>
            </a:r>
            <a:r>
              <a:rPr lang="nl-NL" dirty="0" smtClean="0"/>
              <a:t> </a:t>
            </a:r>
            <a:r>
              <a:rPr lang="nl-NL" dirty="0" err="1" smtClean="0"/>
              <a:t>should</a:t>
            </a:r>
            <a:r>
              <a:rPr lang="nl-NL" dirty="0" smtClean="0"/>
              <a:t> do. Different types of </a:t>
            </a:r>
            <a:r>
              <a:rPr lang="nl-NL" dirty="0" err="1" smtClean="0"/>
              <a:t>functional</a:t>
            </a:r>
            <a:r>
              <a:rPr lang="nl-NL" dirty="0" smtClean="0"/>
              <a:t> tests </a:t>
            </a:r>
            <a:r>
              <a:rPr lang="nl-NL" dirty="0" err="1" smtClean="0"/>
              <a:t>can</a:t>
            </a:r>
            <a:r>
              <a:rPr lang="nl-NL" dirty="0" smtClean="0"/>
              <a:t> </a:t>
            </a:r>
            <a:r>
              <a:rPr lang="nl-NL" dirty="0" err="1" smtClean="0"/>
              <a:t>be</a:t>
            </a:r>
            <a:r>
              <a:rPr lang="nl-NL" dirty="0" smtClean="0"/>
              <a:t> </a:t>
            </a:r>
            <a:r>
              <a:rPr lang="nl-NL" dirty="0" err="1" smtClean="0"/>
              <a:t>identified</a:t>
            </a:r>
            <a:r>
              <a:rPr lang="nl-NL" dirty="0" smtClean="0"/>
              <a:t>. </a:t>
            </a:r>
            <a:r>
              <a:rPr lang="nl-NL" dirty="0" err="1" smtClean="0"/>
              <a:t>Examples</a:t>
            </a:r>
            <a:r>
              <a:rPr lang="nl-NL" dirty="0" smtClean="0"/>
              <a:t> are </a:t>
            </a:r>
            <a:r>
              <a:rPr lang="nl-NL" u="sng" dirty="0" smtClean="0"/>
              <a:t>unit tests</a:t>
            </a:r>
            <a:r>
              <a:rPr lang="nl-NL" dirty="0" smtClean="0"/>
              <a:t>, </a:t>
            </a:r>
            <a:r>
              <a:rPr lang="nl-NL" u="sng" dirty="0" err="1" smtClean="0"/>
              <a:t>integration</a:t>
            </a:r>
            <a:r>
              <a:rPr lang="nl-NL" u="sng" dirty="0" smtClean="0"/>
              <a:t> tests</a:t>
            </a:r>
            <a:r>
              <a:rPr lang="nl-NL" dirty="0" smtClean="0"/>
              <a:t>, </a:t>
            </a:r>
            <a:r>
              <a:rPr lang="nl-NL" dirty="0" err="1" smtClean="0"/>
              <a:t>and</a:t>
            </a:r>
            <a:r>
              <a:rPr lang="nl-NL" dirty="0" smtClean="0"/>
              <a:t> </a:t>
            </a:r>
            <a:r>
              <a:rPr lang="nl-NL" u="sng" dirty="0" smtClean="0"/>
              <a:t>system tests</a:t>
            </a:r>
            <a:r>
              <a:rPr lang="nl-NL" dirty="0" smtClean="0"/>
              <a:t>. </a:t>
            </a:r>
          </a:p>
          <a:p>
            <a:endParaRPr lang="nl-NL" dirty="0" smtClean="0"/>
          </a:p>
        </p:txBody>
      </p:sp>
      <p:sp>
        <p:nvSpPr>
          <p:cNvPr id="5" name="Rectangle 4"/>
          <p:cNvSpPr/>
          <p:nvPr/>
        </p:nvSpPr>
        <p:spPr>
          <a:xfrm>
            <a:off x="6444498" y="4419599"/>
            <a:ext cx="3649579" cy="59355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Unit Test</a:t>
            </a:r>
            <a:endParaRPr lang="en-US" sz="2400" dirty="0"/>
          </a:p>
        </p:txBody>
      </p:sp>
      <p:sp>
        <p:nvSpPr>
          <p:cNvPr id="6" name="Rectangle 5"/>
          <p:cNvSpPr/>
          <p:nvPr/>
        </p:nvSpPr>
        <p:spPr>
          <a:xfrm>
            <a:off x="6444497" y="3240505"/>
            <a:ext cx="3649579" cy="5935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Integration Test</a:t>
            </a:r>
            <a:endParaRPr lang="en-US" sz="2400" dirty="0"/>
          </a:p>
        </p:txBody>
      </p:sp>
      <p:sp>
        <p:nvSpPr>
          <p:cNvPr id="7" name="Rectangle 6"/>
          <p:cNvSpPr/>
          <p:nvPr/>
        </p:nvSpPr>
        <p:spPr>
          <a:xfrm>
            <a:off x="6444497" y="2057400"/>
            <a:ext cx="3649579" cy="5935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System Test</a:t>
            </a:r>
            <a:endParaRPr lang="en-US" sz="2400" dirty="0"/>
          </a:p>
        </p:txBody>
      </p:sp>
      <p:cxnSp>
        <p:nvCxnSpPr>
          <p:cNvPr id="9" name="Straight Arrow Connector 8"/>
          <p:cNvCxnSpPr>
            <a:stCxn id="5" idx="0"/>
            <a:endCxn id="6" idx="2"/>
          </p:cNvCxnSpPr>
          <p:nvPr/>
        </p:nvCxnSpPr>
        <p:spPr>
          <a:xfrm flipH="1" flipV="1">
            <a:off x="8269287" y="3834063"/>
            <a:ext cx="1" cy="5855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6" idx="0"/>
            <a:endCxn id="7" idx="2"/>
          </p:cNvCxnSpPr>
          <p:nvPr/>
        </p:nvCxnSpPr>
        <p:spPr>
          <a:xfrm flipV="1">
            <a:off x="8269287" y="2650958"/>
            <a:ext cx="0" cy="5895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53681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6: Test</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u="sng" dirty="0" smtClean="0"/>
              <a:t>Unit tests</a:t>
            </a:r>
            <a:r>
              <a:rPr lang="nl-NL" dirty="0" smtClean="0"/>
              <a:t> </a:t>
            </a:r>
            <a:r>
              <a:rPr lang="nl-NL" dirty="0" err="1" smtClean="0"/>
              <a:t>usually</a:t>
            </a:r>
            <a:r>
              <a:rPr lang="nl-NL" dirty="0" smtClean="0"/>
              <a:t> </a:t>
            </a:r>
            <a:r>
              <a:rPr lang="nl-NL" dirty="0" err="1" smtClean="0"/>
              <a:t>already</a:t>
            </a:r>
            <a:r>
              <a:rPr lang="nl-NL" dirty="0" smtClean="0"/>
              <a:t> happen </a:t>
            </a:r>
            <a:r>
              <a:rPr lang="nl-NL" dirty="0" err="1" smtClean="0"/>
              <a:t>during</a:t>
            </a:r>
            <a:r>
              <a:rPr lang="nl-NL" dirty="0" smtClean="0"/>
              <a:t> </a:t>
            </a:r>
            <a:r>
              <a:rPr lang="nl-NL" dirty="0" err="1" smtClean="0"/>
              <a:t>the</a:t>
            </a:r>
            <a:r>
              <a:rPr lang="nl-NL" dirty="0" smtClean="0"/>
              <a:t> </a:t>
            </a:r>
            <a:r>
              <a:rPr lang="nl-NL" dirty="0" err="1" smtClean="0"/>
              <a:t>build</a:t>
            </a:r>
            <a:r>
              <a:rPr lang="nl-NL" dirty="0" smtClean="0"/>
              <a:t> </a:t>
            </a:r>
            <a:r>
              <a:rPr lang="nl-NL" dirty="0" err="1" smtClean="0"/>
              <a:t>process</a:t>
            </a:r>
            <a:r>
              <a:rPr lang="nl-NL" dirty="0" smtClean="0"/>
              <a:t>. A unit test is </a:t>
            </a:r>
            <a:r>
              <a:rPr lang="nl-NL" dirty="0" err="1" smtClean="0"/>
              <a:t>the</a:t>
            </a:r>
            <a:r>
              <a:rPr lang="nl-NL" dirty="0" smtClean="0"/>
              <a:t> test of </a:t>
            </a:r>
            <a:r>
              <a:rPr lang="nl-NL" dirty="0" err="1" smtClean="0"/>
              <a:t>an</a:t>
            </a:r>
            <a:r>
              <a:rPr lang="nl-NL" dirty="0" smtClean="0"/>
              <a:t> </a:t>
            </a:r>
            <a:r>
              <a:rPr lang="nl-NL" dirty="0" err="1" smtClean="0"/>
              <a:t>individual</a:t>
            </a:r>
            <a:r>
              <a:rPr lang="nl-NL" dirty="0" smtClean="0"/>
              <a:t> unit, or component, of </a:t>
            </a:r>
            <a:r>
              <a:rPr lang="nl-NL" dirty="0" err="1" smtClean="0"/>
              <a:t>the</a:t>
            </a:r>
            <a:r>
              <a:rPr lang="nl-NL" dirty="0" smtClean="0"/>
              <a:t> software. A unit is </a:t>
            </a:r>
            <a:r>
              <a:rPr lang="nl-NL" dirty="0" err="1" smtClean="0"/>
              <a:t>the</a:t>
            </a:r>
            <a:r>
              <a:rPr lang="nl-NL" dirty="0" smtClean="0"/>
              <a:t> </a:t>
            </a:r>
            <a:r>
              <a:rPr lang="nl-NL" dirty="0" err="1" smtClean="0"/>
              <a:t>smallest</a:t>
            </a:r>
            <a:r>
              <a:rPr lang="nl-NL" dirty="0" smtClean="0"/>
              <a:t> </a:t>
            </a:r>
            <a:r>
              <a:rPr lang="nl-NL" dirty="0" err="1" smtClean="0"/>
              <a:t>testable</a:t>
            </a:r>
            <a:r>
              <a:rPr lang="nl-NL" dirty="0" smtClean="0"/>
              <a:t> part of </a:t>
            </a:r>
            <a:r>
              <a:rPr lang="nl-NL" dirty="0" err="1" smtClean="0"/>
              <a:t>the</a:t>
            </a:r>
            <a:r>
              <a:rPr lang="nl-NL" dirty="0" smtClean="0"/>
              <a:t> code. </a:t>
            </a:r>
          </a:p>
          <a:p>
            <a:r>
              <a:rPr lang="nl-NL" dirty="0" err="1" smtClean="0"/>
              <a:t>Let’s</a:t>
            </a:r>
            <a:r>
              <a:rPr lang="nl-NL" dirty="0" smtClean="0"/>
              <a:t> </a:t>
            </a:r>
            <a:r>
              <a:rPr lang="nl-NL" dirty="0" err="1" smtClean="0"/>
              <a:t>refer</a:t>
            </a:r>
            <a:r>
              <a:rPr lang="nl-NL" dirty="0" smtClean="0"/>
              <a:t> back </a:t>
            </a:r>
            <a:r>
              <a:rPr lang="nl-NL" dirty="0" err="1" smtClean="0"/>
              <a:t>to</a:t>
            </a:r>
            <a:r>
              <a:rPr lang="nl-NL" dirty="0" smtClean="0"/>
              <a:t> </a:t>
            </a:r>
            <a:r>
              <a:rPr lang="nl-NL" dirty="0" err="1" smtClean="0"/>
              <a:t>writing</a:t>
            </a:r>
            <a:r>
              <a:rPr lang="nl-NL" dirty="0" smtClean="0"/>
              <a:t> </a:t>
            </a:r>
            <a:r>
              <a:rPr lang="nl-NL" dirty="0" err="1" smtClean="0"/>
              <a:t>the</a:t>
            </a:r>
            <a:r>
              <a:rPr lang="nl-NL" dirty="0" smtClean="0"/>
              <a:t> code. We do </a:t>
            </a:r>
            <a:r>
              <a:rPr lang="nl-NL" dirty="0" err="1" smtClean="0"/>
              <a:t>this</a:t>
            </a:r>
            <a:r>
              <a:rPr lang="nl-NL" dirty="0" smtClean="0"/>
              <a:t> </a:t>
            </a:r>
            <a:r>
              <a:rPr lang="nl-NL" dirty="0" err="1" smtClean="0"/>
              <a:t>together</a:t>
            </a:r>
            <a:r>
              <a:rPr lang="nl-NL" dirty="0" smtClean="0"/>
              <a:t>, </a:t>
            </a:r>
            <a:r>
              <a:rPr lang="nl-NL" dirty="0" err="1" smtClean="0"/>
              <a:t>everyone</a:t>
            </a:r>
            <a:r>
              <a:rPr lang="nl-NL" dirty="0" smtClean="0"/>
              <a:t> </a:t>
            </a:r>
            <a:r>
              <a:rPr lang="nl-NL" dirty="0" err="1" smtClean="0"/>
              <a:t>writes</a:t>
            </a:r>
            <a:r>
              <a:rPr lang="nl-NL" dirty="0" smtClean="0"/>
              <a:t> small </a:t>
            </a:r>
            <a:r>
              <a:rPr lang="nl-NL" dirty="0" err="1" smtClean="0"/>
              <a:t>parts</a:t>
            </a:r>
            <a:r>
              <a:rPr lang="nl-NL" dirty="0" smtClean="0"/>
              <a:t>. How do we </a:t>
            </a:r>
            <a:r>
              <a:rPr lang="nl-NL" dirty="0" err="1" smtClean="0"/>
              <a:t>know</a:t>
            </a:r>
            <a:r>
              <a:rPr lang="nl-NL" dirty="0" smtClean="0"/>
              <a:t> </a:t>
            </a:r>
            <a:r>
              <a:rPr lang="nl-NL" dirty="0" err="1" smtClean="0"/>
              <a:t>if</a:t>
            </a:r>
            <a:r>
              <a:rPr lang="nl-NL" dirty="0" smtClean="0"/>
              <a:t> these small </a:t>
            </a:r>
            <a:r>
              <a:rPr lang="nl-NL" dirty="0" err="1" smtClean="0"/>
              <a:t>parts</a:t>
            </a:r>
            <a:r>
              <a:rPr lang="nl-NL" dirty="0" smtClean="0"/>
              <a:t> </a:t>
            </a:r>
            <a:r>
              <a:rPr lang="nl-NL" dirty="0" err="1" smtClean="0"/>
              <a:t>function</a:t>
            </a:r>
            <a:r>
              <a:rPr lang="nl-NL" dirty="0"/>
              <a:t> </a:t>
            </a:r>
            <a:r>
              <a:rPr lang="nl-NL" dirty="0" err="1" smtClean="0"/>
              <a:t>properly</a:t>
            </a:r>
            <a:r>
              <a:rPr lang="nl-NL" dirty="0" smtClean="0"/>
              <a:t>? </a:t>
            </a:r>
            <a:r>
              <a:rPr lang="nl-NL" dirty="0" err="1" smtClean="0"/>
              <a:t>By</a:t>
            </a:r>
            <a:r>
              <a:rPr lang="nl-NL" dirty="0" smtClean="0"/>
              <a:t> </a:t>
            </a:r>
            <a:r>
              <a:rPr lang="nl-NL" dirty="0" err="1" smtClean="0"/>
              <a:t>having</a:t>
            </a:r>
            <a:r>
              <a:rPr lang="nl-NL" dirty="0" smtClean="0"/>
              <a:t> unit tests! </a:t>
            </a:r>
          </a:p>
          <a:p>
            <a:endParaRPr lang="nl-NL" dirty="0" smtClean="0"/>
          </a:p>
          <a:p>
            <a:endParaRPr lang="nl-NL" dirty="0" smtClean="0"/>
          </a:p>
        </p:txBody>
      </p:sp>
      <p:pic>
        <p:nvPicPr>
          <p:cNvPr id="14338" name="Picture 2" descr="Image result for code illustra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366" t="25918" r="14979" b="29590"/>
          <a:stretch/>
        </p:blipFill>
        <p:spPr bwMode="auto">
          <a:xfrm>
            <a:off x="5558590" y="1644315"/>
            <a:ext cx="1724526" cy="8261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code illustra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366" t="25918" r="14979" b="29590"/>
          <a:stretch/>
        </p:blipFill>
        <p:spPr bwMode="auto">
          <a:xfrm>
            <a:off x="5558590" y="2890417"/>
            <a:ext cx="1724526" cy="8261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ode illustra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366" t="25918" r="14979" b="29590"/>
          <a:stretch/>
        </p:blipFill>
        <p:spPr bwMode="auto">
          <a:xfrm>
            <a:off x="5558590" y="4136519"/>
            <a:ext cx="1724526" cy="82617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7507706" y="1793239"/>
            <a:ext cx="1965158" cy="528319"/>
            <a:chOff x="7507706" y="1793239"/>
            <a:chExt cx="1965158" cy="528319"/>
          </a:xfrm>
        </p:grpSpPr>
        <p:sp>
          <p:nvSpPr>
            <p:cNvPr id="5" name="Right Arrow 4"/>
            <p:cNvSpPr/>
            <p:nvPr/>
          </p:nvSpPr>
          <p:spPr>
            <a:xfrm>
              <a:off x="7507706" y="1892968"/>
              <a:ext cx="1965158" cy="3288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1904" y="1793239"/>
              <a:ext cx="528319" cy="528319"/>
            </a:xfrm>
            <a:prstGeom prst="rect">
              <a:avLst/>
            </a:prstGeom>
          </p:spPr>
        </p:pic>
      </p:grpSp>
      <p:grpSp>
        <p:nvGrpSpPr>
          <p:cNvPr id="11" name="Group 10"/>
          <p:cNvGrpSpPr/>
          <p:nvPr/>
        </p:nvGrpSpPr>
        <p:grpSpPr>
          <a:xfrm>
            <a:off x="7507706" y="3039342"/>
            <a:ext cx="1965158" cy="528319"/>
            <a:chOff x="7507706" y="1793239"/>
            <a:chExt cx="1965158" cy="528319"/>
          </a:xfrm>
        </p:grpSpPr>
        <p:sp>
          <p:nvSpPr>
            <p:cNvPr id="12" name="Right Arrow 11"/>
            <p:cNvSpPr/>
            <p:nvPr/>
          </p:nvSpPr>
          <p:spPr>
            <a:xfrm>
              <a:off x="7507706" y="1892968"/>
              <a:ext cx="1965158" cy="3288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1904" y="1793239"/>
              <a:ext cx="528319" cy="528319"/>
            </a:xfrm>
            <a:prstGeom prst="rect">
              <a:avLst/>
            </a:prstGeom>
          </p:spPr>
        </p:pic>
      </p:grpSp>
      <p:grpSp>
        <p:nvGrpSpPr>
          <p:cNvPr id="14" name="Group 13"/>
          <p:cNvGrpSpPr/>
          <p:nvPr/>
        </p:nvGrpSpPr>
        <p:grpSpPr>
          <a:xfrm>
            <a:off x="7507706" y="4285444"/>
            <a:ext cx="1965158" cy="528319"/>
            <a:chOff x="7507706" y="1793239"/>
            <a:chExt cx="1965158" cy="528319"/>
          </a:xfrm>
        </p:grpSpPr>
        <p:sp>
          <p:nvSpPr>
            <p:cNvPr id="15" name="Right Arrow 14"/>
            <p:cNvSpPr/>
            <p:nvPr/>
          </p:nvSpPr>
          <p:spPr>
            <a:xfrm>
              <a:off x="7507706" y="1892968"/>
              <a:ext cx="1965158" cy="3288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1904" y="1793239"/>
              <a:ext cx="528319" cy="528319"/>
            </a:xfrm>
            <a:prstGeom prst="rect">
              <a:avLst/>
            </a:prstGeom>
          </p:spPr>
        </p:pic>
      </p:gr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0223" y="1604209"/>
            <a:ext cx="782857" cy="782857"/>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40223" y="2910309"/>
            <a:ext cx="786384" cy="786384"/>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0222" y="4158174"/>
            <a:ext cx="782857" cy="782857"/>
          </a:xfrm>
          <a:prstGeom prst="rect">
            <a:avLst/>
          </a:prstGeom>
        </p:spPr>
      </p:pic>
    </p:spTree>
    <p:extLst>
      <p:ext uri="{BB962C8B-B14F-4D97-AF65-F5344CB8AC3E}">
        <p14:creationId xmlns:p14="http://schemas.microsoft.com/office/powerpoint/2010/main" val="1520239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 Basic Explanation of DevOps</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lstStyle/>
          <a:p>
            <a:r>
              <a:rPr lang="nl-NL" dirty="0" err="1" smtClean="0"/>
              <a:t>So</a:t>
            </a:r>
            <a:r>
              <a:rPr lang="nl-NL" dirty="0" smtClean="0"/>
              <a:t>, </a:t>
            </a:r>
            <a:r>
              <a:rPr lang="nl-NL" dirty="0" err="1" smtClean="0"/>
              <a:t>you</a:t>
            </a:r>
            <a:r>
              <a:rPr lang="nl-NL" dirty="0" smtClean="0"/>
              <a:t> </a:t>
            </a:r>
            <a:r>
              <a:rPr lang="nl-NL" dirty="0" err="1" smtClean="0"/>
              <a:t>might</a:t>
            </a:r>
            <a:r>
              <a:rPr lang="nl-NL" dirty="0" smtClean="0"/>
              <a:t> </a:t>
            </a:r>
            <a:r>
              <a:rPr lang="nl-NL" dirty="0" err="1" smtClean="0"/>
              <a:t>be</a:t>
            </a:r>
            <a:r>
              <a:rPr lang="nl-NL" dirty="0" smtClean="0"/>
              <a:t> </a:t>
            </a:r>
            <a:r>
              <a:rPr lang="nl-NL" dirty="0" err="1" smtClean="0"/>
              <a:t>here</a:t>
            </a:r>
            <a:r>
              <a:rPr lang="nl-NL" dirty="0" smtClean="0"/>
              <a:t> </a:t>
            </a:r>
            <a:r>
              <a:rPr lang="nl-NL" dirty="0" err="1" smtClean="0"/>
              <a:t>because</a:t>
            </a:r>
            <a:r>
              <a:rPr lang="nl-NL" dirty="0" smtClean="0"/>
              <a:t> </a:t>
            </a:r>
            <a:r>
              <a:rPr lang="nl-NL" dirty="0" err="1" smtClean="0"/>
              <a:t>you</a:t>
            </a:r>
            <a:r>
              <a:rPr lang="nl-NL" dirty="0" smtClean="0"/>
              <a:t> are </a:t>
            </a:r>
            <a:r>
              <a:rPr lang="nl-NL" dirty="0" err="1" smtClean="0"/>
              <a:t>wondering</a:t>
            </a:r>
            <a:r>
              <a:rPr lang="nl-NL" dirty="0" smtClean="0"/>
              <a:t> </a:t>
            </a:r>
            <a:r>
              <a:rPr lang="nl-NL" dirty="0" err="1" smtClean="0"/>
              <a:t>what</a:t>
            </a:r>
            <a:r>
              <a:rPr lang="nl-NL" dirty="0" smtClean="0"/>
              <a:t> is </a:t>
            </a:r>
            <a:r>
              <a:rPr lang="nl-NL" dirty="0" err="1" smtClean="0"/>
              <a:t>meant</a:t>
            </a:r>
            <a:r>
              <a:rPr lang="nl-NL" dirty="0" smtClean="0"/>
              <a:t> </a:t>
            </a:r>
            <a:r>
              <a:rPr lang="nl-NL" dirty="0" err="1" smtClean="0"/>
              <a:t>by</a:t>
            </a:r>
            <a:r>
              <a:rPr lang="nl-NL" dirty="0" smtClean="0"/>
              <a:t> </a:t>
            </a:r>
            <a:r>
              <a:rPr lang="nl-NL" dirty="0" err="1" smtClean="0"/>
              <a:t>this</a:t>
            </a:r>
            <a:r>
              <a:rPr lang="nl-NL" dirty="0" smtClean="0"/>
              <a:t> </a:t>
            </a:r>
            <a:r>
              <a:rPr lang="nl-NL" dirty="0" err="1" smtClean="0"/>
              <a:t>buzzword</a:t>
            </a:r>
            <a:r>
              <a:rPr lang="nl-NL" dirty="0" smtClean="0"/>
              <a:t> </a:t>
            </a:r>
            <a:r>
              <a:rPr lang="nl-NL" i="1" dirty="0" err="1" smtClean="0"/>
              <a:t>DevOps</a:t>
            </a:r>
            <a:r>
              <a:rPr lang="nl-NL" dirty="0" smtClean="0"/>
              <a:t>. </a:t>
            </a:r>
            <a:r>
              <a:rPr lang="nl-NL" dirty="0" err="1" smtClean="0"/>
              <a:t>To</a:t>
            </a:r>
            <a:r>
              <a:rPr lang="nl-NL" dirty="0" smtClean="0"/>
              <a:t> </a:t>
            </a:r>
            <a:r>
              <a:rPr lang="nl-NL" dirty="0" err="1" smtClean="0"/>
              <a:t>give</a:t>
            </a:r>
            <a:r>
              <a:rPr lang="nl-NL" dirty="0" smtClean="0"/>
              <a:t> </a:t>
            </a:r>
            <a:r>
              <a:rPr lang="nl-NL" dirty="0" err="1" smtClean="0"/>
              <a:t>you</a:t>
            </a:r>
            <a:r>
              <a:rPr lang="nl-NL" dirty="0" smtClean="0"/>
              <a:t> a </a:t>
            </a:r>
            <a:r>
              <a:rPr lang="nl-NL" dirty="0" err="1" smtClean="0"/>
              <a:t>definition</a:t>
            </a:r>
            <a:r>
              <a:rPr lang="nl-NL" dirty="0" smtClean="0"/>
              <a:t>, </a:t>
            </a:r>
            <a:r>
              <a:rPr lang="nl-NL" dirty="0" err="1" smtClean="0"/>
              <a:t>DevOps</a:t>
            </a:r>
            <a:r>
              <a:rPr lang="nl-NL" dirty="0" smtClean="0"/>
              <a:t> is </a:t>
            </a:r>
            <a:r>
              <a:rPr lang="en-US" i="1" dirty="0" smtClean="0"/>
              <a:t>“… </a:t>
            </a:r>
            <a:r>
              <a:rPr lang="en-US" i="1" dirty="0"/>
              <a:t>a culture shift designed to improve quality of solutions that are business-oriented and rapidly evolving and can be easily molded to today’s needs</a:t>
            </a:r>
            <a:r>
              <a:rPr lang="en-US" dirty="0" smtClean="0"/>
              <a:t>” </a:t>
            </a:r>
            <a:r>
              <a:rPr lang="en-US" dirty="0" smtClean="0">
                <a:hlinkClick r:id="rId2"/>
              </a:rPr>
              <a:t>[1]</a:t>
            </a:r>
            <a:r>
              <a:rPr lang="en-US" dirty="0" smtClean="0"/>
              <a:t>.</a:t>
            </a:r>
          </a:p>
          <a:p>
            <a:endParaRPr lang="en-US" dirty="0"/>
          </a:p>
          <a:p>
            <a:r>
              <a:rPr lang="en-US" dirty="0" smtClean="0"/>
              <a:t>Okay. So we are talking about a </a:t>
            </a:r>
            <a:r>
              <a:rPr lang="en-US" u="sng" dirty="0" smtClean="0"/>
              <a:t>culture shift</a:t>
            </a:r>
            <a:r>
              <a:rPr lang="en-US" dirty="0" smtClean="0"/>
              <a:t>, the </a:t>
            </a:r>
            <a:r>
              <a:rPr lang="en-US" u="sng" dirty="0" smtClean="0"/>
              <a:t>improvement of quality</a:t>
            </a:r>
            <a:r>
              <a:rPr lang="en-US" dirty="0" smtClean="0"/>
              <a:t>, </a:t>
            </a:r>
            <a:r>
              <a:rPr lang="en-US" u="sng" dirty="0" smtClean="0"/>
              <a:t>business-oriented</a:t>
            </a:r>
            <a:r>
              <a:rPr lang="en-US" dirty="0" smtClean="0"/>
              <a:t> solutions, and addressing </a:t>
            </a:r>
            <a:r>
              <a:rPr lang="en-US" u="sng" dirty="0" smtClean="0"/>
              <a:t>rapidly evolving</a:t>
            </a:r>
            <a:r>
              <a:rPr lang="en-US" dirty="0" smtClean="0"/>
              <a:t> needs. Sound good. But what does it really mean? And how do we bring this into practice?  </a:t>
            </a:r>
            <a:r>
              <a:rPr lang="nl-NL" dirty="0" smtClean="0"/>
              <a:t> </a:t>
            </a:r>
            <a:endParaRPr lang="en-US" i="1" u="sng" dirty="0"/>
          </a:p>
        </p:txBody>
      </p:sp>
      <p:pic>
        <p:nvPicPr>
          <p:cNvPr id="1026" name="Picture 2" descr="Image result for person thinking illustration png"/>
          <p:cNvPicPr>
            <a:picLocks noChangeAspect="1" noChangeArrowheads="1"/>
          </p:cNvPicPr>
          <p:nvPr/>
        </p:nvPicPr>
        <p:blipFill rotWithShape="1">
          <a:blip r:embed="rId3">
            <a:extLst>
              <a:ext uri="{28A0092B-C50C-407E-A947-70E740481C1C}">
                <a14:useLocalDpi xmlns:a14="http://schemas.microsoft.com/office/drawing/2010/main" val="0"/>
              </a:ext>
            </a:extLst>
          </a:blip>
          <a:srcRect l="33834" t="8812" r="39949" b="57678"/>
          <a:stretch/>
        </p:blipFill>
        <p:spPr bwMode="auto">
          <a:xfrm>
            <a:off x="6671110" y="3562912"/>
            <a:ext cx="3196355" cy="2298138"/>
          </a:xfrm>
          <a:prstGeom prst="rect">
            <a:avLst/>
          </a:prstGeom>
          <a:noFill/>
          <a:extLst>
            <a:ext uri="{909E8E84-426E-40DD-AFC4-6F175D3DCCD1}">
              <a14:hiddenFill xmlns:a14="http://schemas.microsoft.com/office/drawing/2010/main">
                <a:solidFill>
                  <a:srgbClr val="FFFFFF"/>
                </a:solidFill>
              </a14:hiddenFill>
            </a:ext>
          </a:extLst>
        </p:spPr>
      </p:pic>
      <p:sp>
        <p:nvSpPr>
          <p:cNvPr id="6" name="Cloud Callout 5"/>
          <p:cNvSpPr/>
          <p:nvPr/>
        </p:nvSpPr>
        <p:spPr>
          <a:xfrm>
            <a:off x="5264150" y="248444"/>
            <a:ext cx="6010275" cy="3714750"/>
          </a:xfrm>
          <a:prstGeom prst="cloudCallout">
            <a:avLst>
              <a:gd name="adj1" fmla="val -25904"/>
              <a:gd name="adj2" fmla="val 65833"/>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mage result for culture illustration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0217" y="653602"/>
            <a:ext cx="2249070" cy="12073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1932" y="2031292"/>
            <a:ext cx="1129845" cy="1129845"/>
          </a:xfrm>
          <a:prstGeom prst="rect">
            <a:avLst/>
          </a:prstGeom>
        </p:spPr>
      </p:pic>
      <p:pic>
        <p:nvPicPr>
          <p:cNvPr id="1032" name="Picture 8"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49403" y="2105819"/>
            <a:ext cx="1139250" cy="1115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37069" y="822923"/>
            <a:ext cx="1208369" cy="1208369"/>
          </a:xfrm>
          <a:prstGeom prst="rect">
            <a:avLst/>
          </a:prstGeom>
        </p:spPr>
      </p:pic>
    </p:spTree>
    <p:extLst>
      <p:ext uri="{BB962C8B-B14F-4D97-AF65-F5344CB8AC3E}">
        <p14:creationId xmlns:p14="http://schemas.microsoft.com/office/powerpoint/2010/main" val="17573169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6: Test</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err="1" smtClean="0"/>
              <a:t>So</a:t>
            </a:r>
            <a:r>
              <a:rPr lang="nl-NL" dirty="0" smtClean="0"/>
              <a:t>, </a:t>
            </a:r>
            <a:r>
              <a:rPr lang="nl-NL" dirty="0" err="1" smtClean="0"/>
              <a:t>let’s</a:t>
            </a:r>
            <a:r>
              <a:rPr lang="nl-NL" dirty="0" smtClean="0"/>
              <a:t> say </a:t>
            </a:r>
            <a:r>
              <a:rPr lang="nl-NL" dirty="0" err="1" smtClean="0"/>
              <a:t>that</a:t>
            </a:r>
            <a:r>
              <a:rPr lang="nl-NL" dirty="0" smtClean="0"/>
              <a:t> </a:t>
            </a:r>
            <a:r>
              <a:rPr lang="nl-NL" dirty="0" err="1" smtClean="0"/>
              <a:t>all</a:t>
            </a:r>
            <a:r>
              <a:rPr lang="nl-NL" dirty="0" smtClean="0"/>
              <a:t> unit tests </a:t>
            </a:r>
            <a:r>
              <a:rPr lang="nl-NL" dirty="0" err="1" smtClean="0"/>
              <a:t>were</a:t>
            </a:r>
            <a:r>
              <a:rPr lang="nl-NL" dirty="0" smtClean="0"/>
              <a:t> </a:t>
            </a:r>
            <a:r>
              <a:rPr lang="nl-NL" dirty="0" err="1" smtClean="0"/>
              <a:t>successful</a:t>
            </a:r>
            <a:r>
              <a:rPr lang="nl-NL" dirty="0" smtClean="0"/>
              <a:t>. </a:t>
            </a:r>
            <a:r>
              <a:rPr lang="nl-NL" dirty="0" err="1" smtClean="0"/>
              <a:t>Yay</a:t>
            </a:r>
            <a:r>
              <a:rPr lang="nl-NL" dirty="0" smtClean="0"/>
              <a:t>! </a:t>
            </a:r>
            <a:r>
              <a:rPr lang="nl-NL" dirty="0" err="1" smtClean="0"/>
              <a:t>Now</a:t>
            </a:r>
            <a:r>
              <a:rPr lang="nl-NL" dirty="0" smtClean="0"/>
              <a:t> </a:t>
            </a:r>
            <a:r>
              <a:rPr lang="nl-NL" dirty="0" err="1" smtClean="0"/>
              <a:t>our</a:t>
            </a:r>
            <a:r>
              <a:rPr lang="nl-NL" dirty="0" smtClean="0"/>
              <a:t> code is fit </a:t>
            </a:r>
            <a:r>
              <a:rPr lang="nl-NL" dirty="0" err="1" smtClean="0"/>
              <a:t>for</a:t>
            </a:r>
            <a:r>
              <a:rPr lang="nl-NL" dirty="0" smtClean="0"/>
              <a:t> </a:t>
            </a:r>
            <a:r>
              <a:rPr lang="nl-NL" dirty="0" err="1" smtClean="0"/>
              <a:t>becoming</a:t>
            </a:r>
            <a:r>
              <a:rPr lang="nl-NL" dirty="0" smtClean="0"/>
              <a:t> </a:t>
            </a:r>
            <a:r>
              <a:rPr lang="nl-NL" dirty="0" err="1" smtClean="0"/>
              <a:t>one</a:t>
            </a:r>
            <a:r>
              <a:rPr lang="nl-NL" dirty="0" smtClean="0"/>
              <a:t> big </a:t>
            </a:r>
            <a:r>
              <a:rPr lang="nl-NL" dirty="0" err="1" smtClean="0"/>
              <a:t>application</a:t>
            </a:r>
            <a:r>
              <a:rPr lang="nl-NL" dirty="0" smtClean="0"/>
              <a:t>, right? Well, I </a:t>
            </a:r>
            <a:r>
              <a:rPr lang="nl-NL" dirty="0" err="1" smtClean="0"/>
              <a:t>might</a:t>
            </a:r>
            <a:r>
              <a:rPr lang="nl-NL" dirty="0" smtClean="0"/>
              <a:t> have </a:t>
            </a:r>
            <a:r>
              <a:rPr lang="nl-NL" dirty="0" err="1" smtClean="0"/>
              <a:t>to</a:t>
            </a:r>
            <a:r>
              <a:rPr lang="nl-NL" dirty="0" smtClean="0"/>
              <a:t> </a:t>
            </a:r>
            <a:r>
              <a:rPr lang="nl-NL" dirty="0" err="1" smtClean="0"/>
              <a:t>disappoint</a:t>
            </a:r>
            <a:r>
              <a:rPr lang="nl-NL" dirty="0" smtClean="0"/>
              <a:t> </a:t>
            </a:r>
            <a:r>
              <a:rPr lang="nl-NL" dirty="0" err="1" smtClean="0"/>
              <a:t>you</a:t>
            </a:r>
            <a:r>
              <a:rPr lang="nl-NL" dirty="0" smtClean="0"/>
              <a:t>.</a:t>
            </a:r>
          </a:p>
          <a:p>
            <a:r>
              <a:rPr lang="nl-NL" dirty="0" smtClean="0"/>
              <a:t>The </a:t>
            </a:r>
            <a:r>
              <a:rPr lang="nl-NL" dirty="0" err="1" smtClean="0"/>
              <a:t>fact</a:t>
            </a:r>
            <a:r>
              <a:rPr lang="nl-NL" dirty="0" smtClean="0"/>
              <a:t> </a:t>
            </a:r>
            <a:r>
              <a:rPr lang="nl-NL" dirty="0" err="1" smtClean="0"/>
              <a:t>that</a:t>
            </a:r>
            <a:r>
              <a:rPr lang="nl-NL" dirty="0" smtClean="0"/>
              <a:t> </a:t>
            </a:r>
            <a:r>
              <a:rPr lang="nl-NL" dirty="0" err="1" smtClean="0"/>
              <a:t>all</a:t>
            </a:r>
            <a:r>
              <a:rPr lang="nl-NL" dirty="0" smtClean="0"/>
              <a:t> units of code </a:t>
            </a:r>
            <a:r>
              <a:rPr lang="nl-NL" dirty="0" err="1" smtClean="0"/>
              <a:t>work</a:t>
            </a:r>
            <a:r>
              <a:rPr lang="nl-NL" dirty="0" smtClean="0"/>
              <a:t> fine on </a:t>
            </a:r>
            <a:r>
              <a:rPr lang="nl-NL" dirty="0" err="1" smtClean="0"/>
              <a:t>their</a:t>
            </a:r>
            <a:r>
              <a:rPr lang="nl-NL" dirty="0" smtClean="0"/>
              <a:t> </a:t>
            </a:r>
            <a:r>
              <a:rPr lang="nl-NL" dirty="0" err="1" smtClean="0"/>
              <a:t>own</a:t>
            </a:r>
            <a:r>
              <a:rPr lang="nl-NL" dirty="0" smtClean="0"/>
              <a:t> does </a:t>
            </a:r>
            <a:r>
              <a:rPr lang="nl-NL" dirty="0" err="1" smtClean="0"/>
              <a:t>not</a:t>
            </a:r>
            <a:r>
              <a:rPr lang="nl-NL" dirty="0" smtClean="0"/>
              <a:t> </a:t>
            </a:r>
            <a:r>
              <a:rPr lang="nl-NL" dirty="0" err="1" smtClean="0"/>
              <a:t>necessarily</a:t>
            </a:r>
            <a:r>
              <a:rPr lang="nl-NL" dirty="0" smtClean="0"/>
              <a:t> </a:t>
            </a:r>
            <a:r>
              <a:rPr lang="nl-NL" dirty="0" err="1" smtClean="0"/>
              <a:t>mean</a:t>
            </a:r>
            <a:r>
              <a:rPr lang="nl-NL" dirty="0" smtClean="0"/>
              <a:t> </a:t>
            </a:r>
            <a:r>
              <a:rPr lang="nl-NL" dirty="0" err="1" smtClean="0"/>
              <a:t>that</a:t>
            </a:r>
            <a:r>
              <a:rPr lang="nl-NL" dirty="0" smtClean="0"/>
              <a:t> </a:t>
            </a:r>
            <a:r>
              <a:rPr lang="nl-NL" dirty="0" err="1" smtClean="0"/>
              <a:t>they</a:t>
            </a:r>
            <a:r>
              <a:rPr lang="nl-NL" dirty="0" smtClean="0"/>
              <a:t> </a:t>
            </a:r>
            <a:r>
              <a:rPr lang="nl-NL" dirty="0" err="1" smtClean="0"/>
              <a:t>also</a:t>
            </a:r>
            <a:r>
              <a:rPr lang="nl-NL" dirty="0" smtClean="0"/>
              <a:t> </a:t>
            </a:r>
            <a:r>
              <a:rPr lang="nl-NL" dirty="0" err="1" smtClean="0"/>
              <a:t>function</a:t>
            </a:r>
            <a:r>
              <a:rPr lang="nl-NL" dirty="0" smtClean="0"/>
              <a:t> well </a:t>
            </a:r>
            <a:r>
              <a:rPr lang="nl-NL" dirty="0" err="1" smtClean="0"/>
              <a:t>together</a:t>
            </a:r>
            <a:r>
              <a:rPr lang="nl-NL" dirty="0" smtClean="0"/>
              <a:t>. </a:t>
            </a:r>
            <a:r>
              <a:rPr lang="nl-NL" dirty="0" err="1" smtClean="0"/>
              <a:t>And</a:t>
            </a:r>
            <a:r>
              <a:rPr lang="nl-NL" dirty="0" smtClean="0"/>
              <a:t> </a:t>
            </a:r>
            <a:r>
              <a:rPr lang="nl-NL" dirty="0" err="1" smtClean="0"/>
              <a:t>that</a:t>
            </a:r>
            <a:r>
              <a:rPr lang="nl-NL" dirty="0" smtClean="0"/>
              <a:t> is </a:t>
            </a:r>
            <a:r>
              <a:rPr lang="nl-NL" dirty="0" err="1" smtClean="0"/>
              <a:t>why</a:t>
            </a:r>
            <a:r>
              <a:rPr lang="nl-NL" dirty="0" smtClean="0"/>
              <a:t> we do </a:t>
            </a:r>
            <a:r>
              <a:rPr lang="nl-NL" u="sng" dirty="0" err="1" smtClean="0"/>
              <a:t>integration</a:t>
            </a:r>
            <a:r>
              <a:rPr lang="nl-NL" u="sng" dirty="0" smtClean="0"/>
              <a:t> tests</a:t>
            </a:r>
            <a:r>
              <a:rPr lang="nl-NL" dirty="0" smtClean="0"/>
              <a:t>. </a:t>
            </a:r>
          </a:p>
          <a:p>
            <a:r>
              <a:rPr lang="nl-NL" dirty="0" smtClean="0"/>
              <a:t>With </a:t>
            </a:r>
            <a:r>
              <a:rPr lang="nl-NL" dirty="0" err="1" smtClean="0"/>
              <a:t>an</a:t>
            </a:r>
            <a:r>
              <a:rPr lang="nl-NL" dirty="0" smtClean="0"/>
              <a:t> </a:t>
            </a:r>
            <a:r>
              <a:rPr lang="nl-NL" dirty="0" err="1" smtClean="0"/>
              <a:t>integration</a:t>
            </a:r>
            <a:r>
              <a:rPr lang="nl-NL" dirty="0" smtClean="0"/>
              <a:t> test, </a:t>
            </a:r>
            <a:r>
              <a:rPr lang="nl-NL" dirty="0" err="1" smtClean="0"/>
              <a:t>the</a:t>
            </a:r>
            <a:r>
              <a:rPr lang="nl-NL" dirty="0"/>
              <a:t> </a:t>
            </a:r>
            <a:r>
              <a:rPr lang="nl-NL" dirty="0" err="1" smtClean="0"/>
              <a:t>individual</a:t>
            </a:r>
            <a:r>
              <a:rPr lang="nl-NL" dirty="0" smtClean="0"/>
              <a:t> units are </a:t>
            </a:r>
            <a:r>
              <a:rPr lang="nl-NL" dirty="0" err="1" smtClean="0"/>
              <a:t>combined</a:t>
            </a:r>
            <a:r>
              <a:rPr lang="nl-NL" dirty="0" smtClean="0"/>
              <a:t> </a:t>
            </a:r>
            <a:r>
              <a:rPr lang="nl-NL" dirty="0" err="1" smtClean="0"/>
              <a:t>and</a:t>
            </a:r>
            <a:r>
              <a:rPr lang="nl-NL" dirty="0" smtClean="0"/>
              <a:t> </a:t>
            </a:r>
            <a:r>
              <a:rPr lang="nl-NL" dirty="0" err="1" smtClean="0"/>
              <a:t>tested</a:t>
            </a:r>
            <a:r>
              <a:rPr lang="nl-NL" dirty="0" smtClean="0"/>
              <a:t> as a </a:t>
            </a:r>
            <a:r>
              <a:rPr lang="nl-NL" dirty="0" err="1" smtClean="0"/>
              <a:t>group</a:t>
            </a:r>
            <a:r>
              <a:rPr lang="nl-NL" dirty="0" smtClean="0"/>
              <a:t>. </a:t>
            </a:r>
            <a:r>
              <a:rPr lang="nl-NL" dirty="0" err="1" smtClean="0"/>
              <a:t>If</a:t>
            </a:r>
            <a:r>
              <a:rPr lang="nl-NL" dirty="0" smtClean="0"/>
              <a:t> </a:t>
            </a:r>
            <a:r>
              <a:rPr lang="nl-NL" dirty="0" err="1" smtClean="0"/>
              <a:t>some</a:t>
            </a:r>
            <a:r>
              <a:rPr lang="nl-NL" dirty="0" smtClean="0"/>
              <a:t> units do </a:t>
            </a:r>
            <a:r>
              <a:rPr lang="nl-NL" dirty="0" err="1" smtClean="0"/>
              <a:t>not</a:t>
            </a:r>
            <a:r>
              <a:rPr lang="nl-NL" dirty="0" smtClean="0"/>
              <a:t> </a:t>
            </a:r>
            <a:r>
              <a:rPr lang="nl-NL" dirty="0" err="1" smtClean="0"/>
              <a:t>interact</a:t>
            </a:r>
            <a:r>
              <a:rPr lang="nl-NL" dirty="0" smtClean="0"/>
              <a:t> </a:t>
            </a:r>
            <a:r>
              <a:rPr lang="nl-NL" dirty="0" err="1" smtClean="0"/>
              <a:t>properly</a:t>
            </a:r>
            <a:r>
              <a:rPr lang="nl-NL" dirty="0" smtClean="0"/>
              <a:t>, we </a:t>
            </a:r>
            <a:r>
              <a:rPr lang="nl-NL" dirty="0" err="1" smtClean="0"/>
              <a:t>will</a:t>
            </a:r>
            <a:r>
              <a:rPr lang="nl-NL" dirty="0" smtClean="0"/>
              <a:t> </a:t>
            </a:r>
            <a:r>
              <a:rPr lang="nl-NL" dirty="0" err="1" smtClean="0"/>
              <a:t>find</a:t>
            </a:r>
            <a:r>
              <a:rPr lang="nl-NL" dirty="0" smtClean="0"/>
              <a:t> out </a:t>
            </a:r>
            <a:r>
              <a:rPr lang="nl-NL" dirty="0" err="1" smtClean="0"/>
              <a:t>now</a:t>
            </a:r>
            <a:r>
              <a:rPr lang="nl-NL" dirty="0" smtClean="0"/>
              <a:t>! </a:t>
            </a:r>
          </a:p>
          <a:p>
            <a:endParaRPr lang="nl-NL" dirty="0" smtClean="0"/>
          </a:p>
          <a:p>
            <a:endParaRPr lang="nl-NL"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9125" y="1352082"/>
            <a:ext cx="2686517" cy="2686517"/>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5441" y="911275"/>
            <a:ext cx="2686517" cy="2686517"/>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6430" y="3742356"/>
            <a:ext cx="2686517" cy="2686517"/>
          </a:xfrm>
          <a:prstGeom prst="rect">
            <a:avLst/>
          </a:prstGeom>
        </p:spPr>
      </p:pic>
      <p:pic>
        <p:nvPicPr>
          <p:cNvPr id="8" name="Picture 2" descr="Image result for code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66" t="25918" r="14979" b="29590"/>
          <a:stretch/>
        </p:blipFill>
        <p:spPr bwMode="auto">
          <a:xfrm>
            <a:off x="6256958" y="2390274"/>
            <a:ext cx="1371020" cy="6568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code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66" t="25918" r="14979" b="29590"/>
          <a:stretch/>
        </p:blipFill>
        <p:spPr bwMode="auto">
          <a:xfrm>
            <a:off x="8645424" y="1926125"/>
            <a:ext cx="1371020" cy="6568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code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66" t="25918" r="14979" b="29590"/>
          <a:stretch/>
        </p:blipFill>
        <p:spPr bwMode="auto">
          <a:xfrm>
            <a:off x="6714178" y="4780548"/>
            <a:ext cx="1371020" cy="656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677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6: Test</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smtClean="0"/>
              <a:t>As </a:t>
            </a:r>
            <a:r>
              <a:rPr lang="nl-NL" dirty="0" err="1" smtClean="0"/>
              <a:t>you</a:t>
            </a:r>
            <a:r>
              <a:rPr lang="nl-NL" dirty="0" smtClean="0"/>
              <a:t> </a:t>
            </a:r>
            <a:r>
              <a:rPr lang="nl-NL" dirty="0" err="1" smtClean="0"/>
              <a:t>might</a:t>
            </a:r>
            <a:r>
              <a:rPr lang="nl-NL" dirty="0" smtClean="0"/>
              <a:t> </a:t>
            </a:r>
            <a:r>
              <a:rPr lang="nl-NL" dirty="0" err="1" smtClean="0"/>
              <a:t>already</a:t>
            </a:r>
            <a:r>
              <a:rPr lang="nl-NL" dirty="0" smtClean="0"/>
              <a:t> </a:t>
            </a:r>
            <a:r>
              <a:rPr lang="nl-NL" dirty="0" err="1" smtClean="0"/>
              <a:t>expect</a:t>
            </a:r>
            <a:r>
              <a:rPr lang="nl-NL" dirty="0" smtClean="0"/>
              <a:t>, we are </a:t>
            </a:r>
            <a:r>
              <a:rPr lang="nl-NL" dirty="0" err="1" smtClean="0"/>
              <a:t>not</a:t>
            </a:r>
            <a:r>
              <a:rPr lang="nl-NL" dirty="0" smtClean="0"/>
              <a:t> </a:t>
            </a:r>
            <a:r>
              <a:rPr lang="nl-NL" dirty="0" err="1" smtClean="0"/>
              <a:t>there</a:t>
            </a:r>
            <a:r>
              <a:rPr lang="nl-NL" dirty="0" smtClean="0"/>
              <a:t> </a:t>
            </a:r>
            <a:r>
              <a:rPr lang="nl-NL" dirty="0" err="1" smtClean="0"/>
              <a:t>yet</a:t>
            </a:r>
            <a:r>
              <a:rPr lang="nl-NL" dirty="0" smtClean="0"/>
              <a:t>. </a:t>
            </a:r>
            <a:r>
              <a:rPr lang="nl-NL" dirty="0" err="1" smtClean="0"/>
              <a:t>After</a:t>
            </a:r>
            <a:r>
              <a:rPr lang="nl-NL" dirty="0" smtClean="0"/>
              <a:t> </a:t>
            </a:r>
            <a:r>
              <a:rPr lang="nl-NL" dirty="0" err="1" smtClean="0"/>
              <a:t>the</a:t>
            </a:r>
            <a:r>
              <a:rPr lang="nl-NL" dirty="0" smtClean="0"/>
              <a:t> </a:t>
            </a:r>
            <a:r>
              <a:rPr lang="nl-NL" dirty="0" err="1" smtClean="0"/>
              <a:t>integration</a:t>
            </a:r>
            <a:r>
              <a:rPr lang="nl-NL" dirty="0" smtClean="0"/>
              <a:t> tests, we </a:t>
            </a:r>
            <a:r>
              <a:rPr lang="nl-NL" dirty="0" err="1" smtClean="0"/>
              <a:t>still</a:t>
            </a:r>
            <a:r>
              <a:rPr lang="nl-NL" dirty="0" smtClean="0"/>
              <a:t> </a:t>
            </a:r>
            <a:r>
              <a:rPr lang="nl-NL" dirty="0" err="1" smtClean="0"/>
              <a:t>need</a:t>
            </a:r>
            <a:r>
              <a:rPr lang="nl-NL" dirty="0" smtClean="0"/>
              <a:t> </a:t>
            </a:r>
            <a:r>
              <a:rPr lang="nl-NL" dirty="0" err="1" smtClean="0"/>
              <a:t>to</a:t>
            </a:r>
            <a:r>
              <a:rPr lang="nl-NL" dirty="0" smtClean="0"/>
              <a:t> do </a:t>
            </a:r>
            <a:r>
              <a:rPr lang="nl-NL" u="sng" dirty="0" smtClean="0"/>
              <a:t>system tests</a:t>
            </a:r>
            <a:r>
              <a:rPr lang="nl-NL" dirty="0" smtClean="0"/>
              <a:t>. We combine </a:t>
            </a:r>
            <a:r>
              <a:rPr lang="nl-NL" dirty="0" err="1" smtClean="0"/>
              <a:t>all</a:t>
            </a:r>
            <a:r>
              <a:rPr lang="nl-NL" dirty="0" smtClean="0"/>
              <a:t> </a:t>
            </a:r>
            <a:r>
              <a:rPr lang="nl-NL" dirty="0" err="1" smtClean="0"/>
              <a:t>the</a:t>
            </a:r>
            <a:r>
              <a:rPr lang="nl-NL" dirty="0" smtClean="0"/>
              <a:t> </a:t>
            </a:r>
            <a:r>
              <a:rPr lang="nl-NL" dirty="0" err="1" smtClean="0"/>
              <a:t>groups</a:t>
            </a:r>
            <a:r>
              <a:rPr lang="nl-NL" dirty="0" smtClean="0"/>
              <a:t> </a:t>
            </a:r>
            <a:r>
              <a:rPr lang="nl-NL" dirty="0" err="1" smtClean="0"/>
              <a:t>that</a:t>
            </a:r>
            <a:r>
              <a:rPr lang="nl-NL" dirty="0" smtClean="0"/>
              <a:t> </a:t>
            </a:r>
            <a:r>
              <a:rPr lang="nl-NL" dirty="0" err="1" smtClean="0"/>
              <a:t>successfully</a:t>
            </a:r>
            <a:r>
              <a:rPr lang="nl-NL" dirty="0" smtClean="0"/>
              <a:t> made </a:t>
            </a:r>
            <a:r>
              <a:rPr lang="nl-NL" dirty="0" err="1" smtClean="0"/>
              <a:t>it</a:t>
            </a:r>
            <a:r>
              <a:rPr lang="nl-NL" dirty="0" smtClean="0"/>
              <a:t> </a:t>
            </a:r>
            <a:r>
              <a:rPr lang="nl-NL" dirty="0" err="1" smtClean="0"/>
              <a:t>through</a:t>
            </a:r>
            <a:r>
              <a:rPr lang="nl-NL" dirty="0" smtClean="0"/>
              <a:t> </a:t>
            </a:r>
            <a:r>
              <a:rPr lang="nl-NL" dirty="0" err="1" smtClean="0"/>
              <a:t>the</a:t>
            </a:r>
            <a:r>
              <a:rPr lang="nl-NL" dirty="0" smtClean="0"/>
              <a:t> </a:t>
            </a:r>
            <a:r>
              <a:rPr lang="nl-NL" dirty="0" err="1" smtClean="0"/>
              <a:t>integration</a:t>
            </a:r>
            <a:r>
              <a:rPr lang="nl-NL" dirty="0" smtClean="0"/>
              <a:t> tests </a:t>
            </a:r>
            <a:r>
              <a:rPr lang="nl-NL" dirty="0" err="1" smtClean="0"/>
              <a:t>and</a:t>
            </a:r>
            <a:r>
              <a:rPr lang="nl-NL" dirty="0" smtClean="0"/>
              <a:t> test </a:t>
            </a:r>
            <a:r>
              <a:rPr lang="nl-NL" dirty="0" err="1" smtClean="0"/>
              <a:t>the</a:t>
            </a:r>
            <a:r>
              <a:rPr lang="nl-NL" dirty="0" smtClean="0"/>
              <a:t> complete software. </a:t>
            </a:r>
          </a:p>
          <a:p>
            <a:endParaRPr lang="nl-NL" dirty="0" smtClean="0"/>
          </a:p>
          <a:p>
            <a:endParaRPr lang="nl-NL" dirty="0" smtClean="0"/>
          </a:p>
        </p:txBody>
      </p:sp>
      <p:grpSp>
        <p:nvGrpSpPr>
          <p:cNvPr id="11" name="Group 10"/>
          <p:cNvGrpSpPr/>
          <p:nvPr/>
        </p:nvGrpSpPr>
        <p:grpSpPr>
          <a:xfrm>
            <a:off x="5735589" y="1504833"/>
            <a:ext cx="1602054" cy="1735672"/>
            <a:chOff x="5559125" y="911275"/>
            <a:chExt cx="5092833" cy="5517598"/>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9125" y="1352082"/>
              <a:ext cx="2686517" cy="2686517"/>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5441" y="911275"/>
              <a:ext cx="2686517" cy="2686517"/>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6430" y="3742356"/>
              <a:ext cx="2686517" cy="2686517"/>
            </a:xfrm>
            <a:prstGeom prst="rect">
              <a:avLst/>
            </a:prstGeom>
          </p:spPr>
        </p:pic>
        <p:pic>
          <p:nvPicPr>
            <p:cNvPr id="8" name="Picture 2" descr="Image result for code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66" t="25918" r="14979" b="29590"/>
            <a:stretch/>
          </p:blipFill>
          <p:spPr bwMode="auto">
            <a:xfrm>
              <a:off x="6256958" y="2390274"/>
              <a:ext cx="1371020" cy="6568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code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66" t="25918" r="14979" b="29590"/>
            <a:stretch/>
          </p:blipFill>
          <p:spPr bwMode="auto">
            <a:xfrm>
              <a:off x="8645424" y="1926125"/>
              <a:ext cx="1371020" cy="6568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code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66" t="25918" r="14979" b="29590"/>
            <a:stretch/>
          </p:blipFill>
          <p:spPr bwMode="auto">
            <a:xfrm>
              <a:off x="6714178" y="4780548"/>
              <a:ext cx="1371020" cy="656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297907" y="3185827"/>
            <a:ext cx="1602054" cy="1735672"/>
            <a:chOff x="5559125" y="911275"/>
            <a:chExt cx="5092833" cy="5517598"/>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9125" y="1352082"/>
              <a:ext cx="2686517" cy="2686517"/>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5441" y="911275"/>
              <a:ext cx="2686517" cy="2686517"/>
            </a:xfrm>
            <a:prstGeom prst="rect">
              <a:avLst/>
            </a:prstGeom>
          </p:spPr>
        </p:pic>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6430" y="3742356"/>
              <a:ext cx="2686517" cy="2686517"/>
            </a:xfrm>
            <a:prstGeom prst="rect">
              <a:avLst/>
            </a:prstGeom>
          </p:spPr>
        </p:pic>
        <p:pic>
          <p:nvPicPr>
            <p:cNvPr id="16" name="Picture 2" descr="Image result for code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66" t="25918" r="14979" b="29590"/>
            <a:stretch/>
          </p:blipFill>
          <p:spPr bwMode="auto">
            <a:xfrm>
              <a:off x="6256958" y="2390274"/>
              <a:ext cx="1371020" cy="6568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code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66" t="25918" r="14979" b="29590"/>
            <a:stretch/>
          </p:blipFill>
          <p:spPr bwMode="auto">
            <a:xfrm>
              <a:off x="8645424" y="1926125"/>
              <a:ext cx="1371020" cy="65681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code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66" t="25918" r="14979" b="29590"/>
            <a:stretch/>
          </p:blipFill>
          <p:spPr bwMode="auto">
            <a:xfrm>
              <a:off x="6714178" y="4780548"/>
              <a:ext cx="1371020" cy="656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6838772" y="3208565"/>
            <a:ext cx="1602054" cy="1735672"/>
            <a:chOff x="5559125" y="911275"/>
            <a:chExt cx="5092833" cy="5517598"/>
          </a:xfrm>
        </p:grpSpPr>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9125" y="1352082"/>
              <a:ext cx="2686517" cy="2686517"/>
            </a:xfrm>
            <a:prstGeom prst="rect">
              <a:avLst/>
            </a:prstGeom>
          </p:spPr>
        </p:pic>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5441" y="911275"/>
              <a:ext cx="2686517" cy="2686517"/>
            </a:xfrm>
            <a:prstGeom prst="rect">
              <a:avLst/>
            </a:prstGeom>
          </p:spPr>
        </p:pic>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6430" y="3742356"/>
              <a:ext cx="2686517" cy="2686517"/>
            </a:xfrm>
            <a:prstGeom prst="rect">
              <a:avLst/>
            </a:prstGeom>
          </p:spPr>
        </p:pic>
        <p:pic>
          <p:nvPicPr>
            <p:cNvPr id="23" name="Picture 2" descr="Image result for code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66" t="25918" r="14979" b="29590"/>
            <a:stretch/>
          </p:blipFill>
          <p:spPr bwMode="auto">
            <a:xfrm>
              <a:off x="6256958" y="2390274"/>
              <a:ext cx="1371020" cy="65681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code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66" t="25918" r="14979" b="29590"/>
            <a:stretch/>
          </p:blipFill>
          <p:spPr bwMode="auto">
            <a:xfrm>
              <a:off x="8645424" y="1926125"/>
              <a:ext cx="1371020" cy="656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code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66" t="25918" r="14979" b="29590"/>
            <a:stretch/>
          </p:blipFill>
          <p:spPr bwMode="auto">
            <a:xfrm>
              <a:off x="6714178" y="4780548"/>
              <a:ext cx="1371020" cy="656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8366672" y="2909285"/>
            <a:ext cx="1602054" cy="1735672"/>
            <a:chOff x="5559125" y="911275"/>
            <a:chExt cx="5092833" cy="5517598"/>
          </a:xfrm>
        </p:grpSpPr>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9125" y="1352082"/>
              <a:ext cx="2686517" cy="2686517"/>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5441" y="911275"/>
              <a:ext cx="2686517" cy="2686517"/>
            </a:xfrm>
            <a:prstGeom prst="rect">
              <a:avLst/>
            </a:prstGeom>
          </p:spPr>
        </p:pic>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6430" y="3742356"/>
              <a:ext cx="2686517" cy="2686517"/>
            </a:xfrm>
            <a:prstGeom prst="rect">
              <a:avLst/>
            </a:prstGeom>
          </p:spPr>
        </p:pic>
        <p:pic>
          <p:nvPicPr>
            <p:cNvPr id="30" name="Picture 2" descr="Image result for code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66" t="25918" r="14979" b="29590"/>
            <a:stretch/>
          </p:blipFill>
          <p:spPr bwMode="auto">
            <a:xfrm>
              <a:off x="6256958" y="2390274"/>
              <a:ext cx="1371020" cy="6568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code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66" t="25918" r="14979" b="29590"/>
            <a:stretch/>
          </p:blipFill>
          <p:spPr bwMode="auto">
            <a:xfrm>
              <a:off x="8645424" y="1926125"/>
              <a:ext cx="1371020" cy="65681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code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66" t="25918" r="14979" b="29590"/>
            <a:stretch/>
          </p:blipFill>
          <p:spPr bwMode="auto">
            <a:xfrm>
              <a:off x="6714178" y="4780548"/>
              <a:ext cx="1371020" cy="656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p:cNvGrpSpPr/>
          <p:nvPr/>
        </p:nvGrpSpPr>
        <p:grpSpPr>
          <a:xfrm>
            <a:off x="9107350" y="1266802"/>
            <a:ext cx="1602054" cy="1735672"/>
            <a:chOff x="5559125" y="911275"/>
            <a:chExt cx="5092833" cy="5517598"/>
          </a:xfrm>
        </p:grpSpPr>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9125" y="1352082"/>
              <a:ext cx="2686517" cy="2686517"/>
            </a:xfrm>
            <a:prstGeom prst="rect">
              <a:avLst/>
            </a:prstGeom>
          </p:spPr>
        </p:pic>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5441" y="911275"/>
              <a:ext cx="2686517" cy="2686517"/>
            </a:xfrm>
            <a:prstGeom prst="rect">
              <a:avLst/>
            </a:prstGeom>
          </p:spPr>
        </p:pic>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6430" y="3742356"/>
              <a:ext cx="2686517" cy="2686517"/>
            </a:xfrm>
            <a:prstGeom prst="rect">
              <a:avLst/>
            </a:prstGeom>
          </p:spPr>
        </p:pic>
        <p:pic>
          <p:nvPicPr>
            <p:cNvPr id="37" name="Picture 2" descr="Image result for code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66" t="25918" r="14979" b="29590"/>
            <a:stretch/>
          </p:blipFill>
          <p:spPr bwMode="auto">
            <a:xfrm>
              <a:off x="6256958" y="2390274"/>
              <a:ext cx="1371020" cy="65681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code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66" t="25918" r="14979" b="29590"/>
            <a:stretch/>
          </p:blipFill>
          <p:spPr bwMode="auto">
            <a:xfrm>
              <a:off x="8645424" y="1926125"/>
              <a:ext cx="1371020" cy="65681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code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66" t="25918" r="14979" b="29590"/>
            <a:stretch/>
          </p:blipFill>
          <p:spPr bwMode="auto">
            <a:xfrm>
              <a:off x="6714178" y="4780548"/>
              <a:ext cx="1371020" cy="65681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32994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183186" y="3624863"/>
            <a:ext cx="6172201" cy="223618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273076" y="987424"/>
            <a:ext cx="3082312" cy="264694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183189" y="987425"/>
            <a:ext cx="3089888" cy="264694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Lesson 6: Test</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lnSpcReduction="10000"/>
          </a:bodyPr>
          <a:lstStyle/>
          <a:p>
            <a:r>
              <a:rPr lang="nl-NL" dirty="0" err="1" smtClean="0"/>
              <a:t>Let’s</a:t>
            </a:r>
            <a:r>
              <a:rPr lang="nl-NL" dirty="0" smtClean="0"/>
              <a:t> </a:t>
            </a:r>
            <a:r>
              <a:rPr lang="nl-NL" dirty="0" err="1" smtClean="0"/>
              <a:t>compare</a:t>
            </a:r>
            <a:r>
              <a:rPr lang="nl-NL" dirty="0" smtClean="0"/>
              <a:t> </a:t>
            </a:r>
            <a:r>
              <a:rPr lang="nl-NL" dirty="0" err="1" smtClean="0"/>
              <a:t>the</a:t>
            </a:r>
            <a:r>
              <a:rPr lang="nl-NL" dirty="0" smtClean="0"/>
              <a:t> </a:t>
            </a:r>
            <a:r>
              <a:rPr lang="nl-NL" dirty="0" err="1" smtClean="0"/>
              <a:t>functional</a:t>
            </a:r>
            <a:r>
              <a:rPr lang="nl-NL" dirty="0" smtClean="0"/>
              <a:t> </a:t>
            </a:r>
            <a:r>
              <a:rPr lang="nl-NL" dirty="0" err="1" smtClean="0"/>
              <a:t>testing</a:t>
            </a:r>
            <a:r>
              <a:rPr lang="nl-NL" dirty="0" smtClean="0"/>
              <a:t> </a:t>
            </a:r>
            <a:r>
              <a:rPr lang="nl-NL" dirty="0" err="1" smtClean="0"/>
              <a:t>process</a:t>
            </a:r>
            <a:r>
              <a:rPr lang="nl-NL" dirty="0" smtClean="0"/>
              <a:t> </a:t>
            </a:r>
            <a:r>
              <a:rPr lang="nl-NL" dirty="0" err="1" smtClean="0"/>
              <a:t>to</a:t>
            </a:r>
            <a:r>
              <a:rPr lang="nl-NL" dirty="0" smtClean="0"/>
              <a:t> </a:t>
            </a:r>
            <a:r>
              <a:rPr lang="nl-NL" dirty="0" err="1" smtClean="0"/>
              <a:t>the</a:t>
            </a:r>
            <a:r>
              <a:rPr lang="nl-NL" dirty="0" smtClean="0"/>
              <a:t> </a:t>
            </a:r>
            <a:r>
              <a:rPr lang="nl-NL" dirty="0" err="1" smtClean="0"/>
              <a:t>creation</a:t>
            </a:r>
            <a:r>
              <a:rPr lang="nl-NL" dirty="0" smtClean="0"/>
              <a:t> of a </a:t>
            </a:r>
            <a:r>
              <a:rPr lang="nl-NL" dirty="0" err="1" smtClean="0"/>
              <a:t>car</a:t>
            </a:r>
            <a:r>
              <a:rPr lang="nl-NL" dirty="0" smtClean="0"/>
              <a:t>. First, </a:t>
            </a:r>
            <a:r>
              <a:rPr lang="nl-NL" dirty="0" err="1" smtClean="0"/>
              <a:t>several</a:t>
            </a:r>
            <a:r>
              <a:rPr lang="nl-NL" dirty="0" smtClean="0"/>
              <a:t> units are made, </a:t>
            </a:r>
            <a:r>
              <a:rPr lang="nl-NL" dirty="0" err="1" smtClean="0"/>
              <a:t>such</a:t>
            </a:r>
            <a:r>
              <a:rPr lang="nl-NL" dirty="0" smtClean="0"/>
              <a:t> as nuts </a:t>
            </a:r>
            <a:r>
              <a:rPr lang="nl-NL" dirty="0" err="1" smtClean="0"/>
              <a:t>and</a:t>
            </a:r>
            <a:r>
              <a:rPr lang="nl-NL" dirty="0" smtClean="0"/>
              <a:t> </a:t>
            </a:r>
            <a:r>
              <a:rPr lang="nl-NL" dirty="0" err="1" smtClean="0"/>
              <a:t>bolts</a:t>
            </a:r>
            <a:r>
              <a:rPr lang="nl-NL" dirty="0" smtClean="0"/>
              <a:t>, </a:t>
            </a:r>
            <a:r>
              <a:rPr lang="nl-NL" dirty="0" err="1" smtClean="0"/>
              <a:t>rims</a:t>
            </a:r>
            <a:r>
              <a:rPr lang="nl-NL" dirty="0" smtClean="0"/>
              <a:t>, </a:t>
            </a:r>
            <a:r>
              <a:rPr lang="nl-NL" dirty="0" err="1" smtClean="0"/>
              <a:t>and</a:t>
            </a:r>
            <a:r>
              <a:rPr lang="nl-NL" dirty="0" smtClean="0"/>
              <a:t> </a:t>
            </a:r>
            <a:r>
              <a:rPr lang="nl-NL" dirty="0" err="1" smtClean="0"/>
              <a:t>tires</a:t>
            </a:r>
            <a:r>
              <a:rPr lang="nl-NL" dirty="0" smtClean="0"/>
              <a:t>. </a:t>
            </a:r>
            <a:r>
              <a:rPr lang="nl-NL" dirty="0" err="1" smtClean="0"/>
              <a:t>All</a:t>
            </a:r>
            <a:r>
              <a:rPr lang="nl-NL" dirty="0" smtClean="0"/>
              <a:t> these units are </a:t>
            </a:r>
            <a:r>
              <a:rPr lang="nl-NL" u="sng" dirty="0" smtClean="0"/>
              <a:t>unit </a:t>
            </a:r>
            <a:r>
              <a:rPr lang="nl-NL" u="sng" dirty="0" err="1" smtClean="0"/>
              <a:t>tested</a:t>
            </a:r>
            <a:r>
              <a:rPr lang="nl-NL" dirty="0" smtClean="0"/>
              <a:t> </a:t>
            </a:r>
            <a:r>
              <a:rPr lang="nl-NL" dirty="0" err="1" smtClean="0"/>
              <a:t>to</a:t>
            </a:r>
            <a:r>
              <a:rPr lang="nl-NL" dirty="0" smtClean="0"/>
              <a:t> </a:t>
            </a:r>
            <a:r>
              <a:rPr lang="nl-NL" dirty="0" err="1" smtClean="0"/>
              <a:t>see</a:t>
            </a:r>
            <a:r>
              <a:rPr lang="nl-NL" dirty="0" smtClean="0"/>
              <a:t> </a:t>
            </a:r>
            <a:r>
              <a:rPr lang="nl-NL" dirty="0" err="1" smtClean="0"/>
              <a:t>if</a:t>
            </a:r>
            <a:r>
              <a:rPr lang="nl-NL" dirty="0" smtClean="0"/>
              <a:t> </a:t>
            </a:r>
            <a:r>
              <a:rPr lang="nl-NL" dirty="0" err="1" smtClean="0"/>
              <a:t>they</a:t>
            </a:r>
            <a:r>
              <a:rPr lang="nl-NL" dirty="0" smtClean="0"/>
              <a:t> </a:t>
            </a:r>
            <a:r>
              <a:rPr lang="nl-NL" dirty="0" err="1" smtClean="0"/>
              <a:t>fulfill</a:t>
            </a:r>
            <a:r>
              <a:rPr lang="nl-NL" dirty="0" smtClean="0"/>
              <a:t> </a:t>
            </a:r>
            <a:r>
              <a:rPr lang="nl-NL" dirty="0" err="1" smtClean="0"/>
              <a:t>the</a:t>
            </a:r>
            <a:r>
              <a:rPr lang="nl-NL" dirty="0" smtClean="0"/>
              <a:t> </a:t>
            </a:r>
            <a:r>
              <a:rPr lang="nl-NL" dirty="0" err="1" smtClean="0"/>
              <a:t>function</a:t>
            </a:r>
            <a:r>
              <a:rPr lang="nl-NL" dirty="0" smtClean="0"/>
              <a:t> </a:t>
            </a:r>
            <a:r>
              <a:rPr lang="nl-NL" dirty="0" err="1" smtClean="0"/>
              <a:t>that</a:t>
            </a:r>
            <a:r>
              <a:rPr lang="nl-NL" dirty="0" smtClean="0"/>
              <a:t> </a:t>
            </a:r>
            <a:r>
              <a:rPr lang="nl-NL" dirty="0" err="1" smtClean="0"/>
              <a:t>they</a:t>
            </a:r>
            <a:r>
              <a:rPr lang="nl-NL" dirty="0" smtClean="0"/>
              <a:t> </a:t>
            </a:r>
            <a:r>
              <a:rPr lang="nl-NL" dirty="0" err="1" smtClean="0"/>
              <a:t>should</a:t>
            </a:r>
            <a:r>
              <a:rPr lang="nl-NL" dirty="0" smtClean="0"/>
              <a:t>.  </a:t>
            </a:r>
          </a:p>
          <a:p>
            <a:r>
              <a:rPr lang="nl-NL" dirty="0" err="1" smtClean="0"/>
              <a:t>Then</a:t>
            </a:r>
            <a:r>
              <a:rPr lang="nl-NL" dirty="0" smtClean="0"/>
              <a:t>, </a:t>
            </a:r>
            <a:r>
              <a:rPr lang="nl-NL" dirty="0" err="1" smtClean="0"/>
              <a:t>several</a:t>
            </a:r>
            <a:r>
              <a:rPr lang="nl-NL" dirty="0" smtClean="0"/>
              <a:t> units are </a:t>
            </a:r>
            <a:r>
              <a:rPr lang="nl-NL" dirty="0" err="1" smtClean="0"/>
              <a:t>integrated</a:t>
            </a:r>
            <a:r>
              <a:rPr lang="nl-NL" dirty="0" smtClean="0"/>
              <a:t> </a:t>
            </a:r>
            <a:r>
              <a:rPr lang="nl-NL" dirty="0" err="1" smtClean="0"/>
              <a:t>into</a:t>
            </a:r>
            <a:r>
              <a:rPr lang="nl-NL" dirty="0" smtClean="0"/>
              <a:t> a </a:t>
            </a:r>
            <a:r>
              <a:rPr lang="nl-NL" dirty="0" err="1" smtClean="0"/>
              <a:t>bigger</a:t>
            </a:r>
            <a:r>
              <a:rPr lang="nl-NL" dirty="0" smtClean="0"/>
              <a:t> part, </a:t>
            </a:r>
            <a:r>
              <a:rPr lang="nl-NL" dirty="0" err="1" smtClean="0"/>
              <a:t>for</a:t>
            </a:r>
            <a:r>
              <a:rPr lang="nl-NL" dirty="0" smtClean="0"/>
              <a:t> </a:t>
            </a:r>
            <a:r>
              <a:rPr lang="nl-NL" dirty="0" err="1" smtClean="0"/>
              <a:t>example</a:t>
            </a:r>
            <a:r>
              <a:rPr lang="nl-NL" dirty="0" smtClean="0"/>
              <a:t> </a:t>
            </a:r>
            <a:r>
              <a:rPr lang="nl-NL" dirty="0" err="1" smtClean="0"/>
              <a:t>the</a:t>
            </a:r>
            <a:r>
              <a:rPr lang="nl-NL" dirty="0" smtClean="0"/>
              <a:t> </a:t>
            </a:r>
            <a:r>
              <a:rPr lang="nl-NL" dirty="0" err="1" smtClean="0"/>
              <a:t>rims</a:t>
            </a:r>
            <a:r>
              <a:rPr lang="nl-NL" dirty="0" smtClean="0"/>
              <a:t> </a:t>
            </a:r>
            <a:r>
              <a:rPr lang="nl-NL" dirty="0" err="1" smtClean="0"/>
              <a:t>and</a:t>
            </a:r>
            <a:r>
              <a:rPr lang="nl-NL" dirty="0" smtClean="0"/>
              <a:t> </a:t>
            </a:r>
            <a:r>
              <a:rPr lang="nl-NL" dirty="0" err="1" smtClean="0"/>
              <a:t>tires</a:t>
            </a:r>
            <a:r>
              <a:rPr lang="nl-NL" dirty="0" smtClean="0"/>
              <a:t> </a:t>
            </a:r>
            <a:r>
              <a:rPr lang="nl-NL" dirty="0" err="1" smtClean="0"/>
              <a:t>to</a:t>
            </a:r>
            <a:r>
              <a:rPr lang="nl-NL" dirty="0" smtClean="0"/>
              <a:t> get </a:t>
            </a:r>
            <a:r>
              <a:rPr lang="nl-NL" dirty="0" err="1" smtClean="0"/>
              <a:t>to</a:t>
            </a:r>
            <a:r>
              <a:rPr lang="nl-NL" dirty="0" smtClean="0"/>
              <a:t> a </a:t>
            </a:r>
            <a:r>
              <a:rPr lang="nl-NL" dirty="0" err="1" smtClean="0"/>
              <a:t>wheel</a:t>
            </a:r>
            <a:r>
              <a:rPr lang="nl-NL" dirty="0" smtClean="0"/>
              <a:t>. </a:t>
            </a:r>
            <a:r>
              <a:rPr lang="nl-NL" dirty="0" err="1" smtClean="0"/>
              <a:t>This</a:t>
            </a:r>
            <a:r>
              <a:rPr lang="nl-NL" dirty="0" smtClean="0"/>
              <a:t> </a:t>
            </a:r>
            <a:r>
              <a:rPr lang="nl-NL" dirty="0" err="1" smtClean="0"/>
              <a:t>wheel</a:t>
            </a:r>
            <a:r>
              <a:rPr lang="nl-NL" dirty="0" smtClean="0"/>
              <a:t> is </a:t>
            </a:r>
            <a:r>
              <a:rPr lang="nl-NL" u="sng" dirty="0" err="1" smtClean="0"/>
              <a:t>integration</a:t>
            </a:r>
            <a:r>
              <a:rPr lang="nl-NL" u="sng" dirty="0" smtClean="0"/>
              <a:t> </a:t>
            </a:r>
            <a:r>
              <a:rPr lang="nl-NL" u="sng" dirty="0" err="1" smtClean="0"/>
              <a:t>tested</a:t>
            </a:r>
            <a:r>
              <a:rPr lang="nl-NL" dirty="0" smtClean="0"/>
              <a:t> </a:t>
            </a:r>
            <a:r>
              <a:rPr lang="nl-NL" dirty="0" err="1" smtClean="0"/>
              <a:t>to</a:t>
            </a:r>
            <a:r>
              <a:rPr lang="nl-NL" dirty="0" smtClean="0"/>
              <a:t> </a:t>
            </a:r>
            <a:r>
              <a:rPr lang="nl-NL" dirty="0" err="1" smtClean="0"/>
              <a:t>see</a:t>
            </a:r>
            <a:r>
              <a:rPr lang="nl-NL" dirty="0" smtClean="0"/>
              <a:t> </a:t>
            </a:r>
            <a:r>
              <a:rPr lang="nl-NL" dirty="0" err="1" smtClean="0"/>
              <a:t>if</a:t>
            </a:r>
            <a:r>
              <a:rPr lang="nl-NL" dirty="0" smtClean="0"/>
              <a:t> </a:t>
            </a:r>
            <a:r>
              <a:rPr lang="nl-NL" dirty="0" err="1" smtClean="0"/>
              <a:t>the</a:t>
            </a:r>
            <a:r>
              <a:rPr lang="nl-NL" dirty="0" smtClean="0"/>
              <a:t> different units </a:t>
            </a:r>
            <a:r>
              <a:rPr lang="nl-NL" dirty="0" err="1" smtClean="0"/>
              <a:t>function</a:t>
            </a:r>
            <a:r>
              <a:rPr lang="nl-NL" dirty="0" smtClean="0"/>
              <a:t> </a:t>
            </a:r>
            <a:r>
              <a:rPr lang="nl-NL" dirty="0" err="1" smtClean="0"/>
              <a:t>together</a:t>
            </a:r>
            <a:r>
              <a:rPr lang="nl-NL" dirty="0" smtClean="0"/>
              <a:t> in </a:t>
            </a:r>
            <a:r>
              <a:rPr lang="nl-NL" dirty="0" err="1" smtClean="0"/>
              <a:t>such</a:t>
            </a:r>
            <a:r>
              <a:rPr lang="nl-NL" dirty="0" smtClean="0"/>
              <a:t> a way </a:t>
            </a:r>
            <a:r>
              <a:rPr lang="nl-NL" dirty="0" err="1" smtClean="0"/>
              <a:t>that</a:t>
            </a:r>
            <a:r>
              <a:rPr lang="nl-NL" dirty="0" smtClean="0"/>
              <a:t> we have a proper </a:t>
            </a:r>
            <a:r>
              <a:rPr lang="nl-NL" dirty="0" err="1" smtClean="0"/>
              <a:t>wheel</a:t>
            </a:r>
            <a:r>
              <a:rPr lang="nl-NL" dirty="0" smtClean="0"/>
              <a:t>. </a:t>
            </a:r>
          </a:p>
          <a:p>
            <a:r>
              <a:rPr lang="nl-NL" dirty="0" err="1" smtClean="0"/>
              <a:t>Finally</a:t>
            </a:r>
            <a:r>
              <a:rPr lang="nl-NL" dirty="0" smtClean="0"/>
              <a:t>, </a:t>
            </a:r>
            <a:r>
              <a:rPr lang="nl-NL" dirty="0" err="1" smtClean="0"/>
              <a:t>all</a:t>
            </a:r>
            <a:r>
              <a:rPr lang="nl-NL" dirty="0" smtClean="0"/>
              <a:t> </a:t>
            </a:r>
            <a:r>
              <a:rPr lang="nl-NL" dirty="0" err="1" smtClean="0"/>
              <a:t>the</a:t>
            </a:r>
            <a:r>
              <a:rPr lang="nl-NL" dirty="0" smtClean="0"/>
              <a:t> different </a:t>
            </a:r>
            <a:r>
              <a:rPr lang="nl-NL" dirty="0" err="1" smtClean="0"/>
              <a:t>integrated</a:t>
            </a:r>
            <a:r>
              <a:rPr lang="nl-NL" dirty="0" smtClean="0"/>
              <a:t> </a:t>
            </a:r>
            <a:r>
              <a:rPr lang="nl-NL" dirty="0" err="1" smtClean="0"/>
              <a:t>parts</a:t>
            </a:r>
            <a:r>
              <a:rPr lang="nl-NL" dirty="0" smtClean="0"/>
              <a:t> are </a:t>
            </a:r>
            <a:r>
              <a:rPr lang="nl-NL" dirty="0" err="1" smtClean="0"/>
              <a:t>combined</a:t>
            </a:r>
            <a:r>
              <a:rPr lang="nl-NL" dirty="0" smtClean="0"/>
              <a:t> </a:t>
            </a:r>
            <a:r>
              <a:rPr lang="nl-NL" dirty="0" err="1" smtClean="0"/>
              <a:t>into</a:t>
            </a:r>
            <a:r>
              <a:rPr lang="nl-NL" dirty="0" smtClean="0"/>
              <a:t> </a:t>
            </a:r>
            <a:r>
              <a:rPr lang="nl-NL" dirty="0" err="1" smtClean="0"/>
              <a:t>what</a:t>
            </a:r>
            <a:r>
              <a:rPr lang="nl-NL" dirty="0" smtClean="0"/>
              <a:t> we </a:t>
            </a:r>
            <a:r>
              <a:rPr lang="nl-NL" dirty="0" err="1" smtClean="0"/>
              <a:t>can</a:t>
            </a:r>
            <a:r>
              <a:rPr lang="nl-NL" dirty="0" smtClean="0"/>
              <a:t> call a </a:t>
            </a:r>
            <a:r>
              <a:rPr lang="nl-NL" dirty="0" err="1" smtClean="0"/>
              <a:t>car</a:t>
            </a:r>
            <a:r>
              <a:rPr lang="nl-NL" dirty="0" smtClean="0"/>
              <a:t>. The </a:t>
            </a:r>
            <a:r>
              <a:rPr lang="nl-NL" dirty="0" err="1" smtClean="0"/>
              <a:t>wheels</a:t>
            </a:r>
            <a:r>
              <a:rPr lang="nl-NL" dirty="0" smtClean="0"/>
              <a:t>, </a:t>
            </a:r>
            <a:r>
              <a:rPr lang="nl-NL" dirty="0" err="1" smtClean="0"/>
              <a:t>the</a:t>
            </a:r>
            <a:r>
              <a:rPr lang="nl-NL" dirty="0" smtClean="0"/>
              <a:t> engine, </a:t>
            </a:r>
            <a:r>
              <a:rPr lang="nl-NL" dirty="0" err="1" smtClean="0"/>
              <a:t>the</a:t>
            </a:r>
            <a:r>
              <a:rPr lang="nl-NL" dirty="0" smtClean="0"/>
              <a:t> </a:t>
            </a:r>
            <a:r>
              <a:rPr lang="nl-NL" dirty="0" err="1" smtClean="0"/>
              <a:t>seats</a:t>
            </a:r>
            <a:r>
              <a:rPr lang="nl-NL" dirty="0" smtClean="0"/>
              <a:t>, et cetera. </a:t>
            </a:r>
            <a:r>
              <a:rPr lang="nl-NL" dirty="0" err="1" smtClean="0"/>
              <a:t>This</a:t>
            </a:r>
            <a:r>
              <a:rPr lang="nl-NL" dirty="0" smtClean="0"/>
              <a:t> </a:t>
            </a:r>
            <a:r>
              <a:rPr lang="nl-NL" dirty="0" err="1" smtClean="0"/>
              <a:t>entire</a:t>
            </a:r>
            <a:r>
              <a:rPr lang="nl-NL" dirty="0" smtClean="0"/>
              <a:t> </a:t>
            </a:r>
            <a:r>
              <a:rPr lang="nl-NL" dirty="0" err="1" smtClean="0"/>
              <a:t>car</a:t>
            </a:r>
            <a:r>
              <a:rPr lang="nl-NL" dirty="0" smtClean="0"/>
              <a:t> </a:t>
            </a:r>
            <a:r>
              <a:rPr lang="nl-NL" dirty="0" err="1" smtClean="0"/>
              <a:t>undergoes</a:t>
            </a:r>
            <a:r>
              <a:rPr lang="nl-NL" dirty="0" smtClean="0"/>
              <a:t> a </a:t>
            </a:r>
            <a:r>
              <a:rPr lang="nl-NL" u="sng" dirty="0" smtClean="0"/>
              <a:t>system test</a:t>
            </a:r>
            <a:r>
              <a:rPr lang="nl-NL" dirty="0" smtClean="0"/>
              <a:t> </a:t>
            </a:r>
            <a:r>
              <a:rPr lang="nl-NL" dirty="0" err="1" smtClean="0"/>
              <a:t>to</a:t>
            </a:r>
            <a:r>
              <a:rPr lang="nl-NL" dirty="0" smtClean="0"/>
              <a:t> </a:t>
            </a:r>
            <a:r>
              <a:rPr lang="nl-NL" dirty="0" err="1" smtClean="0"/>
              <a:t>see</a:t>
            </a:r>
            <a:r>
              <a:rPr lang="nl-NL" dirty="0" smtClean="0"/>
              <a:t> </a:t>
            </a:r>
            <a:r>
              <a:rPr lang="nl-NL" dirty="0" err="1" smtClean="0"/>
              <a:t>if</a:t>
            </a:r>
            <a:r>
              <a:rPr lang="nl-NL" dirty="0" smtClean="0"/>
              <a:t> </a:t>
            </a:r>
            <a:r>
              <a:rPr lang="nl-NL" dirty="0" err="1" smtClean="0"/>
              <a:t>all</a:t>
            </a:r>
            <a:r>
              <a:rPr lang="nl-NL" dirty="0" smtClean="0"/>
              <a:t> </a:t>
            </a:r>
            <a:r>
              <a:rPr lang="nl-NL" dirty="0" err="1" smtClean="0"/>
              <a:t>the</a:t>
            </a:r>
            <a:r>
              <a:rPr lang="nl-NL" dirty="0" smtClean="0"/>
              <a:t> different </a:t>
            </a:r>
            <a:r>
              <a:rPr lang="nl-NL" dirty="0" err="1" smtClean="0"/>
              <a:t>components</a:t>
            </a:r>
            <a:r>
              <a:rPr lang="nl-NL" dirty="0" smtClean="0"/>
              <a:t> </a:t>
            </a:r>
            <a:r>
              <a:rPr lang="nl-NL" dirty="0" err="1" smtClean="0"/>
              <a:t>work</a:t>
            </a:r>
            <a:r>
              <a:rPr lang="nl-NL" dirty="0"/>
              <a:t> </a:t>
            </a:r>
            <a:r>
              <a:rPr lang="nl-NL" dirty="0" smtClean="0"/>
              <a:t>well </a:t>
            </a:r>
            <a:r>
              <a:rPr lang="nl-NL" dirty="0" err="1" smtClean="0"/>
              <a:t>together</a:t>
            </a:r>
            <a:r>
              <a:rPr lang="nl-NL" dirty="0" smtClean="0"/>
              <a:t> </a:t>
            </a:r>
            <a:r>
              <a:rPr lang="nl-NL" dirty="0" err="1" smtClean="0"/>
              <a:t>and</a:t>
            </a:r>
            <a:r>
              <a:rPr lang="nl-NL" dirty="0" smtClean="0"/>
              <a:t> </a:t>
            </a:r>
            <a:r>
              <a:rPr lang="nl-NL" dirty="0" err="1" smtClean="0"/>
              <a:t>if</a:t>
            </a:r>
            <a:r>
              <a:rPr lang="nl-NL" dirty="0" smtClean="0"/>
              <a:t> </a:t>
            </a:r>
            <a:r>
              <a:rPr lang="nl-NL" dirty="0" err="1" smtClean="0"/>
              <a:t>it</a:t>
            </a:r>
            <a:r>
              <a:rPr lang="nl-NL" dirty="0" smtClean="0"/>
              <a:t> </a:t>
            </a:r>
            <a:r>
              <a:rPr lang="nl-NL" dirty="0" err="1" smtClean="0"/>
              <a:t>can</a:t>
            </a:r>
            <a:r>
              <a:rPr lang="nl-NL" dirty="0" smtClean="0"/>
              <a:t> </a:t>
            </a:r>
            <a:r>
              <a:rPr lang="nl-NL" dirty="0" err="1" smtClean="0"/>
              <a:t>be</a:t>
            </a:r>
            <a:r>
              <a:rPr lang="nl-NL" dirty="0" smtClean="0"/>
              <a:t> </a:t>
            </a:r>
            <a:r>
              <a:rPr lang="nl-NL" dirty="0" err="1" smtClean="0"/>
              <a:t>driven</a:t>
            </a:r>
            <a:r>
              <a:rPr lang="nl-NL" dirty="0" smtClean="0"/>
              <a:t> </a:t>
            </a:r>
            <a:r>
              <a:rPr lang="nl-NL" dirty="0" err="1" smtClean="0"/>
              <a:t>safely</a:t>
            </a:r>
            <a:r>
              <a:rPr lang="nl-NL" dirty="0" smtClean="0"/>
              <a:t>. </a:t>
            </a:r>
          </a:p>
          <a:p>
            <a:endParaRPr lang="nl-NL" dirty="0" smtClean="0"/>
          </a:p>
          <a:p>
            <a:endParaRPr lang="nl-NL"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7185" y="1070810"/>
            <a:ext cx="1339211" cy="1339211"/>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2534" t="12149" r="12225" b="11840"/>
          <a:stretch/>
        </p:blipFill>
        <p:spPr>
          <a:xfrm>
            <a:off x="6835220" y="2225222"/>
            <a:ext cx="1026693" cy="1037212"/>
          </a:xfrm>
          <a:prstGeom prst="ellipse">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71907" y="1726369"/>
            <a:ext cx="1339211" cy="1339211"/>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2534" t="12149" r="12225" b="11840"/>
          <a:stretch/>
        </p:blipFill>
        <p:spPr>
          <a:xfrm>
            <a:off x="9654078" y="2022123"/>
            <a:ext cx="515125" cy="763744"/>
          </a:xfrm>
          <a:prstGeom prst="ellipse">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7147" y="2057400"/>
            <a:ext cx="329666" cy="32966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3656" y="3065580"/>
            <a:ext cx="329666" cy="329666"/>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81452" y="2668345"/>
            <a:ext cx="329666" cy="329666"/>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t="27924" b="28419"/>
          <a:stretch/>
        </p:blipFill>
        <p:spPr>
          <a:xfrm>
            <a:off x="6725914" y="4235604"/>
            <a:ext cx="2928164" cy="1278371"/>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24412" y="5193013"/>
            <a:ext cx="329666" cy="329666"/>
          </a:xfrm>
          <a:prstGeom prst="rect">
            <a:avLst/>
          </a:prstGeom>
        </p:spPr>
      </p:pic>
      <p:sp>
        <p:nvSpPr>
          <p:cNvPr id="15" name="TextBox 14"/>
          <p:cNvSpPr txBox="1"/>
          <p:nvPr/>
        </p:nvSpPr>
        <p:spPr>
          <a:xfrm>
            <a:off x="6846610" y="1063803"/>
            <a:ext cx="1346252" cy="369332"/>
          </a:xfrm>
          <a:prstGeom prst="rect">
            <a:avLst/>
          </a:prstGeom>
          <a:noFill/>
        </p:spPr>
        <p:txBody>
          <a:bodyPr wrap="square" rtlCol="0">
            <a:spAutoFit/>
          </a:bodyPr>
          <a:lstStyle/>
          <a:p>
            <a:r>
              <a:rPr lang="en-US" dirty="0" smtClean="0"/>
              <a:t>Unit testing</a:t>
            </a:r>
            <a:endParaRPr lang="en-US" dirty="0"/>
          </a:p>
        </p:txBody>
      </p:sp>
      <p:sp>
        <p:nvSpPr>
          <p:cNvPr id="21" name="TextBox 20"/>
          <p:cNvSpPr txBox="1"/>
          <p:nvPr/>
        </p:nvSpPr>
        <p:spPr>
          <a:xfrm>
            <a:off x="8737567" y="1077324"/>
            <a:ext cx="2007890" cy="369332"/>
          </a:xfrm>
          <a:prstGeom prst="rect">
            <a:avLst/>
          </a:prstGeom>
          <a:noFill/>
        </p:spPr>
        <p:txBody>
          <a:bodyPr wrap="square" rtlCol="0">
            <a:spAutoFit/>
          </a:bodyPr>
          <a:lstStyle/>
          <a:p>
            <a:r>
              <a:rPr lang="en-US" dirty="0" smtClean="0"/>
              <a:t>Integration testing</a:t>
            </a:r>
            <a:endParaRPr lang="en-US" dirty="0"/>
          </a:p>
        </p:txBody>
      </p:sp>
      <p:sp>
        <p:nvSpPr>
          <p:cNvPr id="22" name="TextBox 21"/>
          <p:cNvSpPr txBox="1"/>
          <p:nvPr/>
        </p:nvSpPr>
        <p:spPr>
          <a:xfrm>
            <a:off x="7272847" y="3685058"/>
            <a:ext cx="2007890" cy="369332"/>
          </a:xfrm>
          <a:prstGeom prst="rect">
            <a:avLst/>
          </a:prstGeom>
          <a:noFill/>
        </p:spPr>
        <p:txBody>
          <a:bodyPr wrap="square" rtlCol="0">
            <a:spAutoFit/>
          </a:bodyPr>
          <a:lstStyle/>
          <a:p>
            <a:pPr algn="ctr"/>
            <a:r>
              <a:rPr lang="en-US" dirty="0" smtClean="0"/>
              <a:t>System testing</a:t>
            </a:r>
            <a:endParaRPr lang="en-US" dirty="0"/>
          </a:p>
        </p:txBody>
      </p:sp>
    </p:spTree>
    <p:extLst>
      <p:ext uri="{BB962C8B-B14F-4D97-AF65-F5344CB8AC3E}">
        <p14:creationId xmlns:p14="http://schemas.microsoft.com/office/powerpoint/2010/main" val="2455506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7: Release</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227911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7: Release</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smtClean="0"/>
              <a:t>The next </a:t>
            </a:r>
            <a:r>
              <a:rPr lang="nl-NL" dirty="0" err="1" smtClean="0"/>
              <a:t>DevOps</a:t>
            </a:r>
            <a:r>
              <a:rPr lang="nl-NL" dirty="0" smtClean="0"/>
              <a:t> </a:t>
            </a:r>
            <a:r>
              <a:rPr lang="nl-NL" dirty="0" err="1" smtClean="0"/>
              <a:t>phase</a:t>
            </a:r>
            <a:r>
              <a:rPr lang="nl-NL" dirty="0" smtClean="0"/>
              <a:t> is </a:t>
            </a:r>
            <a:r>
              <a:rPr lang="nl-NL" dirty="0" err="1" smtClean="0"/>
              <a:t>the</a:t>
            </a:r>
            <a:r>
              <a:rPr lang="nl-NL" dirty="0" smtClean="0"/>
              <a:t> Release </a:t>
            </a:r>
            <a:r>
              <a:rPr lang="nl-NL" dirty="0" err="1" smtClean="0"/>
              <a:t>phase</a:t>
            </a:r>
            <a:r>
              <a:rPr lang="nl-NL" dirty="0" smtClean="0"/>
              <a:t>. </a:t>
            </a:r>
            <a:r>
              <a:rPr lang="nl-NL" dirty="0" err="1" smtClean="0"/>
              <a:t>During</a:t>
            </a:r>
            <a:r>
              <a:rPr lang="nl-NL" dirty="0" smtClean="0"/>
              <a:t> </a:t>
            </a:r>
            <a:r>
              <a:rPr lang="nl-NL" dirty="0" err="1" smtClean="0"/>
              <a:t>this</a:t>
            </a:r>
            <a:r>
              <a:rPr lang="nl-NL" dirty="0" smtClean="0"/>
              <a:t> </a:t>
            </a:r>
            <a:r>
              <a:rPr lang="nl-NL" dirty="0" err="1" smtClean="0"/>
              <a:t>phase</a:t>
            </a:r>
            <a:r>
              <a:rPr lang="nl-NL" dirty="0" smtClean="0"/>
              <a:t> we </a:t>
            </a:r>
            <a:r>
              <a:rPr lang="nl-NL" dirty="0" err="1" smtClean="0"/>
              <a:t>determine</a:t>
            </a:r>
            <a:r>
              <a:rPr lang="nl-NL" dirty="0" smtClean="0"/>
              <a:t> </a:t>
            </a:r>
            <a:r>
              <a:rPr lang="nl-NL" dirty="0" err="1" smtClean="0"/>
              <a:t>if</a:t>
            </a:r>
            <a:r>
              <a:rPr lang="nl-NL" dirty="0" smtClean="0"/>
              <a:t> </a:t>
            </a:r>
            <a:r>
              <a:rPr lang="nl-NL" dirty="0" err="1" smtClean="0"/>
              <a:t>the</a:t>
            </a:r>
            <a:r>
              <a:rPr lang="nl-NL" dirty="0" smtClean="0"/>
              <a:t> software </a:t>
            </a:r>
            <a:r>
              <a:rPr lang="nl-NL" dirty="0" err="1" smtClean="0"/>
              <a:t>meets</a:t>
            </a:r>
            <a:r>
              <a:rPr lang="nl-NL" dirty="0" smtClean="0"/>
              <a:t> </a:t>
            </a:r>
            <a:r>
              <a:rPr lang="nl-NL" dirty="0" err="1" smtClean="0"/>
              <a:t>the</a:t>
            </a:r>
            <a:r>
              <a:rPr lang="nl-NL" dirty="0" smtClean="0"/>
              <a:t> (non) </a:t>
            </a:r>
            <a:r>
              <a:rPr lang="nl-NL" dirty="0" err="1" smtClean="0"/>
              <a:t>functional</a:t>
            </a:r>
            <a:r>
              <a:rPr lang="nl-NL" dirty="0" smtClean="0"/>
              <a:t> </a:t>
            </a:r>
            <a:r>
              <a:rPr lang="nl-NL" dirty="0" err="1" smtClean="0"/>
              <a:t>requirements</a:t>
            </a:r>
            <a:r>
              <a:rPr lang="nl-NL" dirty="0" smtClean="0"/>
              <a:t> </a:t>
            </a:r>
            <a:r>
              <a:rPr lang="nl-NL" dirty="0" err="1" smtClean="0"/>
              <a:t>that</a:t>
            </a:r>
            <a:r>
              <a:rPr lang="nl-NL" dirty="0" smtClean="0"/>
              <a:t> </a:t>
            </a:r>
            <a:r>
              <a:rPr lang="nl-NL" dirty="0" err="1" smtClean="0"/>
              <a:t>were</a:t>
            </a:r>
            <a:r>
              <a:rPr lang="nl-NL" dirty="0" smtClean="0"/>
              <a:t> set at </a:t>
            </a:r>
            <a:r>
              <a:rPr lang="nl-NL" dirty="0" err="1" smtClean="0"/>
              <a:t>the</a:t>
            </a:r>
            <a:r>
              <a:rPr lang="nl-NL" dirty="0" smtClean="0"/>
              <a:t> </a:t>
            </a:r>
            <a:r>
              <a:rPr lang="nl-NL" dirty="0" err="1" smtClean="0"/>
              <a:t>beginning</a:t>
            </a:r>
            <a:r>
              <a:rPr lang="nl-NL" dirty="0" smtClean="0"/>
              <a:t> of </a:t>
            </a:r>
            <a:r>
              <a:rPr lang="nl-NL" dirty="0" err="1" smtClean="0"/>
              <a:t>the</a:t>
            </a:r>
            <a:r>
              <a:rPr lang="nl-NL" dirty="0" smtClean="0"/>
              <a:t> </a:t>
            </a:r>
            <a:r>
              <a:rPr lang="nl-NL" dirty="0" err="1" smtClean="0"/>
              <a:t>cycle</a:t>
            </a:r>
            <a:r>
              <a:rPr lang="nl-NL" dirty="0" smtClean="0"/>
              <a:t>, </a:t>
            </a:r>
            <a:r>
              <a:rPr lang="nl-NL" dirty="0" err="1" smtClean="0"/>
              <a:t>during</a:t>
            </a:r>
            <a:r>
              <a:rPr lang="nl-NL" dirty="0" smtClean="0"/>
              <a:t> </a:t>
            </a:r>
            <a:r>
              <a:rPr lang="nl-NL" dirty="0" err="1" smtClean="0"/>
              <a:t>the</a:t>
            </a:r>
            <a:r>
              <a:rPr lang="nl-NL" dirty="0" smtClean="0"/>
              <a:t> planning </a:t>
            </a:r>
            <a:r>
              <a:rPr lang="nl-NL" dirty="0" err="1" smtClean="0"/>
              <a:t>phase</a:t>
            </a:r>
            <a:r>
              <a:rPr lang="nl-NL" dirty="0" smtClean="0"/>
              <a:t>.  </a:t>
            </a:r>
          </a:p>
          <a:p>
            <a:endParaRPr lang="nl-NL" dirty="0" smtClean="0"/>
          </a:p>
        </p:txBody>
      </p:sp>
      <p:pic>
        <p:nvPicPr>
          <p:cNvPr id="5" name="Picture 4" descr="Image result for dev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411" y="1971676"/>
            <a:ext cx="7455754" cy="290512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7997398" y="2897104"/>
            <a:ext cx="952500" cy="9144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9553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7: Release</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err="1" smtClean="0"/>
              <a:t>So</a:t>
            </a:r>
            <a:r>
              <a:rPr lang="nl-NL" dirty="0" smtClean="0"/>
              <a:t>, </a:t>
            </a:r>
            <a:r>
              <a:rPr lang="nl-NL" dirty="0" err="1" smtClean="0"/>
              <a:t>how</a:t>
            </a:r>
            <a:r>
              <a:rPr lang="nl-NL" dirty="0" smtClean="0"/>
              <a:t> do we </a:t>
            </a:r>
            <a:r>
              <a:rPr lang="nl-NL" dirty="0" err="1" smtClean="0"/>
              <a:t>determine</a:t>
            </a:r>
            <a:r>
              <a:rPr lang="nl-NL" dirty="0" smtClean="0"/>
              <a:t> </a:t>
            </a:r>
            <a:r>
              <a:rPr lang="nl-NL" dirty="0" err="1" smtClean="0"/>
              <a:t>if</a:t>
            </a:r>
            <a:r>
              <a:rPr lang="nl-NL" dirty="0" smtClean="0"/>
              <a:t> </a:t>
            </a:r>
            <a:r>
              <a:rPr lang="nl-NL" dirty="0" err="1" smtClean="0"/>
              <a:t>the</a:t>
            </a:r>
            <a:r>
              <a:rPr lang="nl-NL" dirty="0" smtClean="0"/>
              <a:t> software </a:t>
            </a:r>
            <a:r>
              <a:rPr lang="nl-NL" dirty="0" err="1" smtClean="0"/>
              <a:t>meets</a:t>
            </a:r>
            <a:r>
              <a:rPr lang="nl-NL" dirty="0" smtClean="0"/>
              <a:t> </a:t>
            </a:r>
            <a:r>
              <a:rPr lang="nl-NL" dirty="0" err="1" smtClean="0"/>
              <a:t>the</a:t>
            </a:r>
            <a:r>
              <a:rPr lang="nl-NL" dirty="0" smtClean="0"/>
              <a:t> (non) </a:t>
            </a:r>
            <a:r>
              <a:rPr lang="nl-NL" dirty="0" err="1" smtClean="0"/>
              <a:t>functional</a:t>
            </a:r>
            <a:r>
              <a:rPr lang="nl-NL" dirty="0" smtClean="0"/>
              <a:t> </a:t>
            </a:r>
            <a:r>
              <a:rPr lang="nl-NL" dirty="0" err="1" smtClean="0"/>
              <a:t>requirements</a:t>
            </a:r>
            <a:r>
              <a:rPr lang="nl-NL" dirty="0" smtClean="0"/>
              <a:t>? </a:t>
            </a:r>
          </a:p>
          <a:p>
            <a:r>
              <a:rPr lang="nl-NL" dirty="0" smtClean="0"/>
              <a:t>We </a:t>
            </a:r>
            <a:r>
              <a:rPr lang="nl-NL" dirty="0" err="1" smtClean="0"/>
              <a:t>basically</a:t>
            </a:r>
            <a:r>
              <a:rPr lang="nl-NL" dirty="0" smtClean="0"/>
              <a:t> </a:t>
            </a:r>
            <a:r>
              <a:rPr lang="nl-NL" dirty="0" err="1" smtClean="0"/>
              <a:t>already</a:t>
            </a:r>
            <a:r>
              <a:rPr lang="nl-NL" dirty="0" smtClean="0"/>
              <a:t> </a:t>
            </a:r>
            <a:r>
              <a:rPr lang="nl-NL" dirty="0" err="1" smtClean="0"/>
              <a:t>did</a:t>
            </a:r>
            <a:r>
              <a:rPr lang="nl-NL" dirty="0" smtClean="0"/>
              <a:t> </a:t>
            </a:r>
            <a:r>
              <a:rPr lang="nl-NL" dirty="0" err="1" smtClean="0"/>
              <a:t>this</a:t>
            </a:r>
            <a:r>
              <a:rPr lang="nl-NL" dirty="0" smtClean="0"/>
              <a:t> </a:t>
            </a:r>
            <a:r>
              <a:rPr lang="nl-NL" dirty="0" err="1" smtClean="0"/>
              <a:t>by</a:t>
            </a:r>
            <a:r>
              <a:rPr lang="nl-NL" dirty="0" smtClean="0"/>
              <a:t> </a:t>
            </a:r>
            <a:r>
              <a:rPr lang="nl-NL" dirty="0" err="1" smtClean="0"/>
              <a:t>having</a:t>
            </a:r>
            <a:r>
              <a:rPr lang="nl-NL" dirty="0" smtClean="0"/>
              <a:t> </a:t>
            </a:r>
            <a:r>
              <a:rPr lang="nl-NL" dirty="0" err="1" smtClean="0"/>
              <a:t>the</a:t>
            </a:r>
            <a:r>
              <a:rPr lang="nl-NL" dirty="0" smtClean="0"/>
              <a:t> </a:t>
            </a:r>
            <a:r>
              <a:rPr lang="nl-NL" dirty="0" err="1" smtClean="0"/>
              <a:t>functional</a:t>
            </a:r>
            <a:r>
              <a:rPr lang="nl-NL" dirty="0" smtClean="0"/>
              <a:t> tests. </a:t>
            </a:r>
            <a:r>
              <a:rPr lang="nl-NL" dirty="0" err="1" smtClean="0"/>
              <a:t>However</a:t>
            </a:r>
            <a:r>
              <a:rPr lang="nl-NL" dirty="0" smtClean="0"/>
              <a:t>, </a:t>
            </a:r>
            <a:r>
              <a:rPr lang="nl-NL" dirty="0" err="1" smtClean="0"/>
              <a:t>there</a:t>
            </a:r>
            <a:r>
              <a:rPr lang="nl-NL" dirty="0" smtClean="0"/>
              <a:t> </a:t>
            </a:r>
            <a:r>
              <a:rPr lang="nl-NL" dirty="0" err="1" smtClean="0"/>
              <a:t>might</a:t>
            </a:r>
            <a:r>
              <a:rPr lang="nl-NL" dirty="0" smtClean="0"/>
              <a:t> </a:t>
            </a:r>
            <a:r>
              <a:rPr lang="nl-NL" dirty="0" err="1" smtClean="0"/>
              <a:t>be</a:t>
            </a:r>
            <a:r>
              <a:rPr lang="nl-NL" dirty="0" smtClean="0"/>
              <a:t> </a:t>
            </a:r>
            <a:r>
              <a:rPr lang="nl-NL" dirty="0" err="1" smtClean="0"/>
              <a:t>one</a:t>
            </a:r>
            <a:r>
              <a:rPr lang="nl-NL" dirty="0" smtClean="0"/>
              <a:t> more test </a:t>
            </a:r>
            <a:r>
              <a:rPr lang="nl-NL" dirty="0" err="1" smtClean="0"/>
              <a:t>that</a:t>
            </a:r>
            <a:r>
              <a:rPr lang="nl-NL" dirty="0" smtClean="0"/>
              <a:t> is </a:t>
            </a:r>
            <a:r>
              <a:rPr lang="nl-NL" dirty="0" err="1" smtClean="0"/>
              <a:t>needed</a:t>
            </a:r>
            <a:r>
              <a:rPr lang="nl-NL" dirty="0" smtClean="0"/>
              <a:t> </a:t>
            </a:r>
            <a:r>
              <a:rPr lang="nl-NL" dirty="0" err="1" smtClean="0"/>
              <a:t>to</a:t>
            </a:r>
            <a:r>
              <a:rPr lang="nl-NL" dirty="0" smtClean="0"/>
              <a:t> </a:t>
            </a:r>
            <a:r>
              <a:rPr lang="nl-NL" dirty="0" err="1" smtClean="0"/>
              <a:t>be</a:t>
            </a:r>
            <a:r>
              <a:rPr lang="nl-NL" dirty="0" smtClean="0"/>
              <a:t> </a:t>
            </a:r>
            <a:r>
              <a:rPr lang="nl-NL" dirty="0" err="1" smtClean="0"/>
              <a:t>entirely</a:t>
            </a:r>
            <a:r>
              <a:rPr lang="nl-NL" dirty="0" smtClean="0"/>
              <a:t> </a:t>
            </a:r>
            <a:r>
              <a:rPr lang="nl-NL" dirty="0" err="1" smtClean="0"/>
              <a:t>sure</a:t>
            </a:r>
            <a:r>
              <a:rPr lang="nl-NL" dirty="0" smtClean="0"/>
              <a:t>: </a:t>
            </a:r>
            <a:r>
              <a:rPr lang="nl-NL" dirty="0" err="1" smtClean="0"/>
              <a:t>the</a:t>
            </a:r>
            <a:r>
              <a:rPr lang="nl-NL" dirty="0" smtClean="0"/>
              <a:t> </a:t>
            </a:r>
            <a:r>
              <a:rPr lang="nl-NL" u="sng" dirty="0" err="1" smtClean="0"/>
              <a:t>acceptance</a:t>
            </a:r>
            <a:r>
              <a:rPr lang="nl-NL" u="sng" dirty="0" smtClean="0"/>
              <a:t> test</a:t>
            </a:r>
            <a:r>
              <a:rPr lang="nl-NL" dirty="0" smtClean="0"/>
              <a:t>. </a:t>
            </a:r>
          </a:p>
          <a:p>
            <a:endParaRPr lang="nl-NL" dirty="0" smtClean="0"/>
          </a:p>
        </p:txBody>
      </p:sp>
      <p:sp>
        <p:nvSpPr>
          <p:cNvPr id="5" name="Rectangle 4"/>
          <p:cNvSpPr/>
          <p:nvPr/>
        </p:nvSpPr>
        <p:spPr>
          <a:xfrm>
            <a:off x="6444498" y="5101389"/>
            <a:ext cx="3649579" cy="59355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Unit Test</a:t>
            </a:r>
            <a:endParaRPr lang="en-US" sz="2400" dirty="0"/>
          </a:p>
        </p:txBody>
      </p:sp>
      <p:sp>
        <p:nvSpPr>
          <p:cNvPr id="6" name="Rectangle 5"/>
          <p:cNvSpPr/>
          <p:nvPr/>
        </p:nvSpPr>
        <p:spPr>
          <a:xfrm>
            <a:off x="6444497" y="3922295"/>
            <a:ext cx="3649579" cy="5935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Integration Test</a:t>
            </a:r>
            <a:endParaRPr lang="en-US" sz="2400" dirty="0"/>
          </a:p>
        </p:txBody>
      </p:sp>
      <p:sp>
        <p:nvSpPr>
          <p:cNvPr id="7" name="Rectangle 6"/>
          <p:cNvSpPr/>
          <p:nvPr/>
        </p:nvSpPr>
        <p:spPr>
          <a:xfrm>
            <a:off x="6444497" y="2739190"/>
            <a:ext cx="3649579" cy="5935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System Test</a:t>
            </a:r>
            <a:endParaRPr lang="en-US" sz="2400" dirty="0"/>
          </a:p>
        </p:txBody>
      </p:sp>
      <p:cxnSp>
        <p:nvCxnSpPr>
          <p:cNvPr id="8" name="Straight Arrow Connector 7"/>
          <p:cNvCxnSpPr>
            <a:stCxn id="5" idx="0"/>
            <a:endCxn id="6" idx="2"/>
          </p:cNvCxnSpPr>
          <p:nvPr/>
        </p:nvCxnSpPr>
        <p:spPr>
          <a:xfrm flipH="1" flipV="1">
            <a:off x="8269287" y="4515853"/>
            <a:ext cx="1" cy="5855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a:stCxn id="6" idx="0"/>
            <a:endCxn id="7" idx="2"/>
          </p:cNvCxnSpPr>
          <p:nvPr/>
        </p:nvCxnSpPr>
        <p:spPr>
          <a:xfrm flipV="1">
            <a:off x="8269287" y="3332748"/>
            <a:ext cx="0" cy="5895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Rectangle 9"/>
          <p:cNvSpPr/>
          <p:nvPr/>
        </p:nvSpPr>
        <p:spPr>
          <a:xfrm>
            <a:off x="6444497" y="1568534"/>
            <a:ext cx="3649579" cy="59355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Acceptance Test</a:t>
            </a:r>
            <a:endParaRPr lang="en-US" sz="2400" dirty="0"/>
          </a:p>
        </p:txBody>
      </p:sp>
      <p:cxnSp>
        <p:nvCxnSpPr>
          <p:cNvPr id="11" name="Straight Arrow Connector 10"/>
          <p:cNvCxnSpPr/>
          <p:nvPr/>
        </p:nvCxnSpPr>
        <p:spPr>
          <a:xfrm flipV="1">
            <a:off x="8269287" y="2149643"/>
            <a:ext cx="0" cy="5895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9369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7: Release</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smtClean="0"/>
              <a:t>As </a:t>
            </a:r>
            <a:r>
              <a:rPr lang="nl-NL" dirty="0" err="1" smtClean="0"/>
              <a:t>the</a:t>
            </a:r>
            <a:r>
              <a:rPr lang="nl-NL" dirty="0" smtClean="0"/>
              <a:t> name </a:t>
            </a:r>
            <a:r>
              <a:rPr lang="nl-NL" dirty="0" err="1" smtClean="0"/>
              <a:t>already</a:t>
            </a:r>
            <a:r>
              <a:rPr lang="nl-NL" dirty="0" smtClean="0"/>
              <a:t> </a:t>
            </a:r>
            <a:r>
              <a:rPr lang="nl-NL" dirty="0" err="1" smtClean="0"/>
              <a:t>suggests</a:t>
            </a:r>
            <a:r>
              <a:rPr lang="nl-NL" dirty="0" smtClean="0"/>
              <a:t>, </a:t>
            </a:r>
            <a:r>
              <a:rPr lang="nl-NL" dirty="0" err="1" smtClean="0"/>
              <a:t>an</a:t>
            </a:r>
            <a:r>
              <a:rPr lang="nl-NL" dirty="0" smtClean="0"/>
              <a:t> </a:t>
            </a:r>
            <a:r>
              <a:rPr lang="nl-NL" u="sng" dirty="0" err="1" smtClean="0"/>
              <a:t>acceptance</a:t>
            </a:r>
            <a:r>
              <a:rPr lang="nl-NL" u="sng" dirty="0" smtClean="0"/>
              <a:t> test</a:t>
            </a:r>
            <a:r>
              <a:rPr lang="nl-NL" dirty="0" smtClean="0"/>
              <a:t> tests </a:t>
            </a:r>
            <a:r>
              <a:rPr lang="nl-NL" dirty="0" err="1" smtClean="0"/>
              <a:t>the</a:t>
            </a:r>
            <a:r>
              <a:rPr lang="nl-NL" dirty="0" smtClean="0"/>
              <a:t> software </a:t>
            </a:r>
            <a:r>
              <a:rPr lang="nl-NL" dirty="0" err="1" smtClean="0"/>
              <a:t>for</a:t>
            </a:r>
            <a:r>
              <a:rPr lang="nl-NL" dirty="0" smtClean="0"/>
              <a:t> </a:t>
            </a:r>
            <a:r>
              <a:rPr lang="nl-NL" dirty="0" err="1" smtClean="0"/>
              <a:t>acceptability</a:t>
            </a:r>
            <a:r>
              <a:rPr lang="nl-NL" dirty="0" smtClean="0"/>
              <a:t> </a:t>
            </a:r>
            <a:r>
              <a:rPr lang="nl-NL" dirty="0" err="1" smtClean="0"/>
              <a:t>during</a:t>
            </a:r>
            <a:r>
              <a:rPr lang="nl-NL" dirty="0" smtClean="0"/>
              <a:t> </a:t>
            </a:r>
            <a:r>
              <a:rPr lang="nl-NL" dirty="0" err="1" smtClean="0"/>
              <a:t>use</a:t>
            </a:r>
            <a:r>
              <a:rPr lang="nl-NL" dirty="0" smtClean="0"/>
              <a:t>. </a:t>
            </a:r>
            <a:r>
              <a:rPr lang="nl-NL" dirty="0" err="1" smtClean="0"/>
              <a:t>Therefore</a:t>
            </a:r>
            <a:r>
              <a:rPr lang="nl-NL" dirty="0" smtClean="0"/>
              <a:t>, </a:t>
            </a:r>
            <a:r>
              <a:rPr lang="nl-NL" dirty="0" err="1" smtClean="0"/>
              <a:t>it</a:t>
            </a:r>
            <a:r>
              <a:rPr lang="nl-NL" dirty="0" smtClean="0"/>
              <a:t> is </a:t>
            </a:r>
            <a:r>
              <a:rPr lang="nl-NL" dirty="0" err="1" smtClean="0"/>
              <a:t>sometimes</a:t>
            </a:r>
            <a:r>
              <a:rPr lang="nl-NL" dirty="0" smtClean="0"/>
              <a:t> </a:t>
            </a:r>
            <a:r>
              <a:rPr lang="nl-NL" dirty="0" err="1" smtClean="0"/>
              <a:t>also</a:t>
            </a:r>
            <a:r>
              <a:rPr lang="nl-NL" dirty="0" smtClean="0"/>
              <a:t> </a:t>
            </a:r>
            <a:r>
              <a:rPr lang="nl-NL" dirty="0" err="1" smtClean="0"/>
              <a:t>called</a:t>
            </a:r>
            <a:r>
              <a:rPr lang="nl-NL" dirty="0" smtClean="0"/>
              <a:t> a user </a:t>
            </a:r>
            <a:r>
              <a:rPr lang="nl-NL" dirty="0" err="1" smtClean="0"/>
              <a:t>acceptance</a:t>
            </a:r>
            <a:r>
              <a:rPr lang="nl-NL" dirty="0" smtClean="0"/>
              <a:t> test. </a:t>
            </a:r>
          </a:p>
          <a:p>
            <a:r>
              <a:rPr lang="nl-NL" dirty="0" smtClean="0"/>
              <a:t>In </a:t>
            </a:r>
            <a:r>
              <a:rPr lang="nl-NL" dirty="0" err="1" smtClean="0"/>
              <a:t>fact</a:t>
            </a:r>
            <a:r>
              <a:rPr lang="nl-NL" dirty="0" smtClean="0"/>
              <a:t>, different types of </a:t>
            </a:r>
            <a:r>
              <a:rPr lang="nl-NL" dirty="0" err="1" smtClean="0"/>
              <a:t>acceptance</a:t>
            </a:r>
            <a:r>
              <a:rPr lang="nl-NL" dirty="0" smtClean="0"/>
              <a:t> tests </a:t>
            </a:r>
            <a:r>
              <a:rPr lang="nl-NL" dirty="0" err="1" smtClean="0"/>
              <a:t>exist</a:t>
            </a:r>
            <a:r>
              <a:rPr lang="nl-NL" dirty="0" smtClean="0"/>
              <a:t>: </a:t>
            </a:r>
            <a:r>
              <a:rPr lang="nl-NL" u="sng" dirty="0" err="1" smtClean="0"/>
              <a:t>alpha</a:t>
            </a:r>
            <a:r>
              <a:rPr lang="nl-NL" u="sng" dirty="0" smtClean="0"/>
              <a:t> &amp; </a:t>
            </a:r>
            <a:r>
              <a:rPr lang="nl-NL" u="sng" dirty="0" err="1" smtClean="0"/>
              <a:t>beta</a:t>
            </a:r>
            <a:r>
              <a:rPr lang="nl-NL" u="sng" dirty="0" smtClean="0"/>
              <a:t> </a:t>
            </a:r>
            <a:r>
              <a:rPr lang="nl-NL" u="sng" dirty="0" err="1" smtClean="0"/>
              <a:t>testing</a:t>
            </a:r>
            <a:r>
              <a:rPr lang="nl-NL" dirty="0" smtClean="0"/>
              <a:t>, </a:t>
            </a:r>
            <a:r>
              <a:rPr lang="nl-NL" u="sng" dirty="0" smtClean="0"/>
              <a:t>contract </a:t>
            </a:r>
            <a:r>
              <a:rPr lang="nl-NL" u="sng" dirty="0" err="1" smtClean="0"/>
              <a:t>acceptance</a:t>
            </a:r>
            <a:r>
              <a:rPr lang="nl-NL" u="sng" dirty="0" smtClean="0"/>
              <a:t> </a:t>
            </a:r>
            <a:r>
              <a:rPr lang="nl-NL" u="sng" dirty="0" err="1" smtClean="0"/>
              <a:t>testing</a:t>
            </a:r>
            <a:r>
              <a:rPr lang="nl-NL" dirty="0" smtClean="0"/>
              <a:t>, </a:t>
            </a:r>
            <a:r>
              <a:rPr lang="nl-NL" u="sng" dirty="0" err="1" smtClean="0"/>
              <a:t>regulation</a:t>
            </a:r>
            <a:r>
              <a:rPr lang="nl-NL" u="sng" dirty="0" smtClean="0"/>
              <a:t> </a:t>
            </a:r>
            <a:r>
              <a:rPr lang="nl-NL" u="sng" dirty="0" err="1" smtClean="0"/>
              <a:t>acceptance</a:t>
            </a:r>
            <a:r>
              <a:rPr lang="nl-NL" u="sng" dirty="0" smtClean="0"/>
              <a:t> </a:t>
            </a:r>
            <a:r>
              <a:rPr lang="nl-NL" u="sng" dirty="0" err="1" smtClean="0"/>
              <a:t>testing</a:t>
            </a:r>
            <a:r>
              <a:rPr lang="nl-NL" dirty="0" smtClean="0"/>
              <a:t>, </a:t>
            </a:r>
            <a:r>
              <a:rPr lang="nl-NL" u="sng" dirty="0" err="1" smtClean="0"/>
              <a:t>operational</a:t>
            </a:r>
            <a:r>
              <a:rPr lang="nl-NL" u="sng" dirty="0" smtClean="0"/>
              <a:t> </a:t>
            </a:r>
            <a:r>
              <a:rPr lang="nl-NL" u="sng" dirty="0" err="1" smtClean="0"/>
              <a:t>acceptance</a:t>
            </a:r>
            <a:r>
              <a:rPr lang="nl-NL" u="sng" dirty="0" smtClean="0"/>
              <a:t> </a:t>
            </a:r>
            <a:r>
              <a:rPr lang="nl-NL" u="sng" dirty="0" err="1" smtClean="0"/>
              <a:t>testing</a:t>
            </a:r>
            <a:r>
              <a:rPr lang="nl-NL" dirty="0" smtClean="0"/>
              <a:t>, </a:t>
            </a:r>
            <a:r>
              <a:rPr lang="nl-NL" dirty="0" err="1" smtClean="0"/>
              <a:t>and</a:t>
            </a:r>
            <a:r>
              <a:rPr lang="nl-NL" dirty="0" smtClean="0"/>
              <a:t> </a:t>
            </a:r>
            <a:r>
              <a:rPr lang="nl-NL" u="sng" dirty="0" smtClean="0"/>
              <a:t>black box testing</a:t>
            </a:r>
            <a:r>
              <a:rPr lang="nl-NL" dirty="0" smtClean="0"/>
              <a:t>.  </a:t>
            </a:r>
          </a:p>
        </p:txBody>
      </p:sp>
      <p:pic>
        <p:nvPicPr>
          <p:cNvPr id="18434" name="Picture 2" descr="Image result for person phone illustration"/>
          <p:cNvPicPr>
            <a:picLocks noChangeAspect="1" noChangeArrowheads="1"/>
          </p:cNvPicPr>
          <p:nvPr/>
        </p:nvPicPr>
        <p:blipFill rotWithShape="1">
          <a:blip r:embed="rId2">
            <a:extLst>
              <a:ext uri="{28A0092B-C50C-407E-A947-70E740481C1C}">
                <a14:useLocalDpi xmlns:a14="http://schemas.microsoft.com/office/drawing/2010/main" val="0"/>
              </a:ext>
            </a:extLst>
          </a:blip>
          <a:srcRect b="20073"/>
          <a:stretch/>
        </p:blipFill>
        <p:spPr bwMode="auto">
          <a:xfrm>
            <a:off x="5805091" y="2909042"/>
            <a:ext cx="4928393" cy="2954348"/>
          </a:xfrm>
          <a:prstGeom prst="rect">
            <a:avLst/>
          </a:prstGeom>
          <a:noFill/>
          <a:extLst>
            <a:ext uri="{909E8E84-426E-40DD-AFC4-6F175D3DCCD1}">
              <a14:hiddenFill xmlns:a14="http://schemas.microsoft.com/office/drawing/2010/main">
                <a:solidFill>
                  <a:srgbClr val="FFFFFF"/>
                </a:solidFill>
              </a14:hiddenFill>
            </a:ext>
          </a:extLst>
        </p:spPr>
      </p:pic>
      <p:sp>
        <p:nvSpPr>
          <p:cNvPr id="5" name="Cloud Callout 4"/>
          <p:cNvSpPr/>
          <p:nvPr/>
        </p:nvSpPr>
        <p:spPr>
          <a:xfrm>
            <a:off x="9039173" y="1997242"/>
            <a:ext cx="2005263" cy="1315453"/>
          </a:xfrm>
          <a:prstGeom prst="cloudCallout">
            <a:avLst>
              <a:gd name="adj1" fmla="val -36833"/>
              <a:gd name="adj2" fmla="val 7652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Callout 6"/>
          <p:cNvSpPr/>
          <p:nvPr/>
        </p:nvSpPr>
        <p:spPr>
          <a:xfrm>
            <a:off x="5393928" y="2574758"/>
            <a:ext cx="2005263" cy="1315453"/>
          </a:xfrm>
          <a:prstGeom prst="cloudCallout">
            <a:avLst>
              <a:gd name="adj1" fmla="val 45967"/>
              <a:gd name="adj2" fmla="val 600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loud Callout 7"/>
          <p:cNvSpPr/>
          <p:nvPr/>
        </p:nvSpPr>
        <p:spPr>
          <a:xfrm>
            <a:off x="6953699" y="1092163"/>
            <a:ext cx="2005263" cy="1315453"/>
          </a:xfrm>
          <a:prstGeom prst="cloudCallout">
            <a:avLst>
              <a:gd name="adj1" fmla="val 6367"/>
              <a:gd name="adj2" fmla="val 9176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4607" y="2978480"/>
            <a:ext cx="508007" cy="508007"/>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5509" y="1499938"/>
            <a:ext cx="618591" cy="61859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1702" y="2388391"/>
            <a:ext cx="520651" cy="520651"/>
          </a:xfrm>
          <a:prstGeom prst="rect">
            <a:avLst/>
          </a:prstGeom>
        </p:spPr>
      </p:pic>
    </p:spTree>
    <p:extLst>
      <p:ext uri="{BB962C8B-B14F-4D97-AF65-F5344CB8AC3E}">
        <p14:creationId xmlns:p14="http://schemas.microsoft.com/office/powerpoint/2010/main" val="3963773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Image result for lounge illustration"/>
          <p:cNvPicPr>
            <a:picLocks noChangeAspect="1" noChangeArrowheads="1"/>
          </p:cNvPicPr>
          <p:nvPr/>
        </p:nvPicPr>
        <p:blipFill rotWithShape="1">
          <a:blip r:embed="rId2">
            <a:extLst>
              <a:ext uri="{28A0092B-C50C-407E-A947-70E740481C1C}">
                <a14:useLocalDpi xmlns:a14="http://schemas.microsoft.com/office/drawing/2010/main" val="0"/>
              </a:ext>
            </a:extLst>
          </a:blip>
          <a:srcRect l="31652" t="15002" r="28312"/>
          <a:stretch/>
        </p:blipFill>
        <p:spPr bwMode="auto">
          <a:xfrm>
            <a:off x="8310520" y="1003412"/>
            <a:ext cx="3050698" cy="48576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Lesson 7: Release</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lnSpcReduction="10000"/>
          </a:bodyPr>
          <a:lstStyle/>
          <a:p>
            <a:r>
              <a:rPr lang="nl-NL" u="sng" dirty="0" err="1" smtClean="0"/>
              <a:t>Alpha</a:t>
            </a:r>
            <a:r>
              <a:rPr lang="nl-NL" u="sng" dirty="0" smtClean="0"/>
              <a:t> &amp; </a:t>
            </a:r>
            <a:r>
              <a:rPr lang="nl-NL" u="sng" dirty="0" err="1" smtClean="0"/>
              <a:t>beta</a:t>
            </a:r>
            <a:r>
              <a:rPr lang="nl-NL" u="sng" dirty="0" smtClean="0"/>
              <a:t> </a:t>
            </a:r>
            <a:r>
              <a:rPr lang="nl-NL" u="sng" dirty="0" err="1" smtClean="0"/>
              <a:t>testing</a:t>
            </a:r>
            <a:r>
              <a:rPr lang="nl-NL" dirty="0" smtClean="0"/>
              <a:t>, or AB </a:t>
            </a:r>
            <a:r>
              <a:rPr lang="nl-NL" dirty="0" err="1" smtClean="0"/>
              <a:t>testing</a:t>
            </a:r>
            <a:r>
              <a:rPr lang="nl-NL" dirty="0" smtClean="0"/>
              <a:t>, </a:t>
            </a:r>
            <a:r>
              <a:rPr lang="nl-NL" dirty="0" err="1" smtClean="0"/>
              <a:t>consists</a:t>
            </a:r>
            <a:r>
              <a:rPr lang="nl-NL" dirty="0" smtClean="0"/>
              <a:t> of </a:t>
            </a:r>
            <a:r>
              <a:rPr lang="nl-NL" dirty="0" err="1" smtClean="0"/>
              <a:t>basically</a:t>
            </a:r>
            <a:r>
              <a:rPr lang="nl-NL" dirty="0" smtClean="0"/>
              <a:t> </a:t>
            </a:r>
            <a:r>
              <a:rPr lang="nl-NL" dirty="0" err="1" smtClean="0"/>
              <a:t>two</a:t>
            </a:r>
            <a:r>
              <a:rPr lang="nl-NL" dirty="0" smtClean="0"/>
              <a:t> </a:t>
            </a:r>
            <a:r>
              <a:rPr lang="nl-NL" dirty="0" err="1" smtClean="0"/>
              <a:t>phases</a:t>
            </a:r>
            <a:r>
              <a:rPr lang="nl-NL" dirty="0" smtClean="0"/>
              <a:t>. </a:t>
            </a:r>
          </a:p>
          <a:p>
            <a:r>
              <a:rPr lang="nl-NL" dirty="0" err="1" smtClean="0"/>
              <a:t>During</a:t>
            </a:r>
            <a:r>
              <a:rPr lang="nl-NL" dirty="0" smtClean="0"/>
              <a:t> </a:t>
            </a:r>
            <a:r>
              <a:rPr lang="nl-NL" u="sng" dirty="0" err="1" smtClean="0"/>
              <a:t>alpha</a:t>
            </a:r>
            <a:r>
              <a:rPr lang="nl-NL" u="sng" dirty="0" smtClean="0"/>
              <a:t> </a:t>
            </a:r>
            <a:r>
              <a:rPr lang="nl-NL" u="sng" dirty="0" err="1" smtClean="0"/>
              <a:t>testing</a:t>
            </a:r>
            <a:r>
              <a:rPr lang="nl-NL" dirty="0" smtClean="0"/>
              <a:t>, </a:t>
            </a:r>
            <a:r>
              <a:rPr lang="nl-NL" dirty="0" err="1" smtClean="0"/>
              <a:t>the</a:t>
            </a:r>
            <a:r>
              <a:rPr lang="nl-NL" dirty="0" smtClean="0"/>
              <a:t> software is </a:t>
            </a:r>
            <a:r>
              <a:rPr lang="nl-NL" dirty="0" err="1" smtClean="0"/>
              <a:t>tested</a:t>
            </a:r>
            <a:r>
              <a:rPr lang="nl-NL" dirty="0" smtClean="0"/>
              <a:t> in </a:t>
            </a:r>
            <a:r>
              <a:rPr lang="nl-NL" dirty="0" err="1" smtClean="0"/>
              <a:t>the</a:t>
            </a:r>
            <a:r>
              <a:rPr lang="nl-NL" dirty="0" smtClean="0"/>
              <a:t> development environment. Different </a:t>
            </a:r>
            <a:r>
              <a:rPr lang="nl-NL" dirty="0" err="1" smtClean="0"/>
              <a:t>developers</a:t>
            </a:r>
            <a:r>
              <a:rPr lang="nl-NL" dirty="0" smtClean="0"/>
              <a:t> </a:t>
            </a:r>
            <a:r>
              <a:rPr lang="nl-NL" dirty="0" err="1" smtClean="0"/>
              <a:t>and</a:t>
            </a:r>
            <a:r>
              <a:rPr lang="nl-NL" dirty="0" smtClean="0"/>
              <a:t> testers </a:t>
            </a:r>
            <a:r>
              <a:rPr lang="nl-NL" dirty="0" err="1" smtClean="0"/>
              <a:t>might</a:t>
            </a:r>
            <a:r>
              <a:rPr lang="nl-NL" dirty="0" smtClean="0"/>
              <a:t> </a:t>
            </a:r>
            <a:r>
              <a:rPr lang="nl-NL" dirty="0" err="1" smtClean="0"/>
              <a:t>perform</a:t>
            </a:r>
            <a:r>
              <a:rPr lang="nl-NL" dirty="0" smtClean="0"/>
              <a:t> </a:t>
            </a:r>
            <a:r>
              <a:rPr lang="nl-NL" dirty="0" err="1" smtClean="0"/>
              <a:t>the</a:t>
            </a:r>
            <a:r>
              <a:rPr lang="nl-NL" dirty="0" smtClean="0"/>
              <a:t> test. The feedback </a:t>
            </a:r>
            <a:r>
              <a:rPr lang="nl-NL" dirty="0" err="1" smtClean="0"/>
              <a:t>will</a:t>
            </a:r>
            <a:r>
              <a:rPr lang="nl-NL" dirty="0" smtClean="0"/>
              <a:t> </a:t>
            </a:r>
            <a:r>
              <a:rPr lang="nl-NL" dirty="0" err="1" smtClean="0"/>
              <a:t>be</a:t>
            </a:r>
            <a:r>
              <a:rPr lang="nl-NL" dirty="0" smtClean="0"/>
              <a:t> </a:t>
            </a:r>
            <a:r>
              <a:rPr lang="nl-NL" dirty="0" err="1" smtClean="0"/>
              <a:t>used</a:t>
            </a:r>
            <a:r>
              <a:rPr lang="nl-NL" dirty="0" smtClean="0"/>
              <a:t> </a:t>
            </a:r>
            <a:r>
              <a:rPr lang="nl-NL" dirty="0" err="1" smtClean="0"/>
              <a:t>by</a:t>
            </a:r>
            <a:r>
              <a:rPr lang="nl-NL" dirty="0" smtClean="0"/>
              <a:t> </a:t>
            </a:r>
            <a:r>
              <a:rPr lang="nl-NL" dirty="0" err="1" smtClean="0"/>
              <a:t>the</a:t>
            </a:r>
            <a:r>
              <a:rPr lang="nl-NL" dirty="0" smtClean="0"/>
              <a:t> development team </a:t>
            </a:r>
            <a:r>
              <a:rPr lang="nl-NL" dirty="0" err="1" smtClean="0"/>
              <a:t>to</a:t>
            </a:r>
            <a:r>
              <a:rPr lang="nl-NL" dirty="0" smtClean="0"/>
              <a:t> </a:t>
            </a:r>
            <a:r>
              <a:rPr lang="nl-NL" dirty="0" err="1" smtClean="0"/>
              <a:t>improve</a:t>
            </a:r>
            <a:r>
              <a:rPr lang="nl-NL" dirty="0" smtClean="0"/>
              <a:t> </a:t>
            </a:r>
            <a:r>
              <a:rPr lang="nl-NL" dirty="0" err="1" smtClean="0"/>
              <a:t>the</a:t>
            </a:r>
            <a:r>
              <a:rPr lang="nl-NL" dirty="0" smtClean="0"/>
              <a:t> software. </a:t>
            </a:r>
          </a:p>
          <a:p>
            <a:r>
              <a:rPr lang="nl-NL" dirty="0" err="1" smtClean="0"/>
              <a:t>During</a:t>
            </a:r>
            <a:r>
              <a:rPr lang="nl-NL" dirty="0" smtClean="0"/>
              <a:t> </a:t>
            </a:r>
            <a:r>
              <a:rPr lang="nl-NL" u="sng" dirty="0" err="1" smtClean="0"/>
              <a:t>beta</a:t>
            </a:r>
            <a:r>
              <a:rPr lang="nl-NL" u="sng" dirty="0" smtClean="0"/>
              <a:t> </a:t>
            </a:r>
            <a:r>
              <a:rPr lang="nl-NL" u="sng" dirty="0" err="1" smtClean="0"/>
              <a:t>testing</a:t>
            </a:r>
            <a:r>
              <a:rPr lang="nl-NL" dirty="0" smtClean="0"/>
              <a:t>, </a:t>
            </a:r>
            <a:r>
              <a:rPr lang="nl-NL" dirty="0" err="1" smtClean="0"/>
              <a:t>the</a:t>
            </a:r>
            <a:r>
              <a:rPr lang="nl-NL" dirty="0" smtClean="0"/>
              <a:t> software is taken out of </a:t>
            </a:r>
            <a:r>
              <a:rPr lang="nl-NL" dirty="0" err="1" smtClean="0"/>
              <a:t>the</a:t>
            </a:r>
            <a:r>
              <a:rPr lang="nl-NL" dirty="0" smtClean="0"/>
              <a:t> development environment </a:t>
            </a:r>
            <a:r>
              <a:rPr lang="nl-NL" dirty="0" err="1" smtClean="0"/>
              <a:t>and</a:t>
            </a:r>
            <a:r>
              <a:rPr lang="nl-NL" dirty="0" smtClean="0"/>
              <a:t> </a:t>
            </a:r>
            <a:r>
              <a:rPr lang="nl-NL" dirty="0" err="1" smtClean="0"/>
              <a:t>into</a:t>
            </a:r>
            <a:r>
              <a:rPr lang="nl-NL" dirty="0" smtClean="0"/>
              <a:t> </a:t>
            </a:r>
            <a:r>
              <a:rPr lang="nl-NL" dirty="0" err="1" smtClean="0"/>
              <a:t>the</a:t>
            </a:r>
            <a:r>
              <a:rPr lang="nl-NL" dirty="0" smtClean="0"/>
              <a:t> ‘real </a:t>
            </a:r>
            <a:r>
              <a:rPr lang="nl-NL" dirty="0" err="1" smtClean="0"/>
              <a:t>world</a:t>
            </a:r>
            <a:r>
              <a:rPr lang="nl-NL" dirty="0" smtClean="0"/>
              <a:t>’. </a:t>
            </a:r>
            <a:r>
              <a:rPr lang="nl-NL" dirty="0" err="1" smtClean="0"/>
              <a:t>Potential</a:t>
            </a:r>
            <a:r>
              <a:rPr lang="nl-NL" dirty="0" smtClean="0"/>
              <a:t> end users are </a:t>
            </a:r>
            <a:r>
              <a:rPr lang="nl-NL" dirty="0" err="1" smtClean="0"/>
              <a:t>asked</a:t>
            </a:r>
            <a:r>
              <a:rPr lang="nl-NL" dirty="0" smtClean="0"/>
              <a:t> </a:t>
            </a:r>
            <a:r>
              <a:rPr lang="nl-NL" dirty="0" err="1" smtClean="0"/>
              <a:t>to</a:t>
            </a:r>
            <a:r>
              <a:rPr lang="nl-NL" dirty="0" smtClean="0"/>
              <a:t> </a:t>
            </a:r>
            <a:r>
              <a:rPr lang="nl-NL" dirty="0" err="1" smtClean="0"/>
              <a:t>interact</a:t>
            </a:r>
            <a:r>
              <a:rPr lang="nl-NL" dirty="0" smtClean="0"/>
              <a:t> </a:t>
            </a:r>
            <a:r>
              <a:rPr lang="nl-NL" dirty="0" err="1" smtClean="0"/>
              <a:t>with</a:t>
            </a:r>
            <a:r>
              <a:rPr lang="nl-NL" dirty="0" smtClean="0"/>
              <a:t> </a:t>
            </a:r>
            <a:r>
              <a:rPr lang="nl-NL" dirty="0" err="1" smtClean="0"/>
              <a:t>the</a:t>
            </a:r>
            <a:r>
              <a:rPr lang="nl-NL" dirty="0" smtClean="0"/>
              <a:t> software </a:t>
            </a:r>
            <a:r>
              <a:rPr lang="nl-NL" dirty="0" err="1" smtClean="0"/>
              <a:t>and</a:t>
            </a:r>
            <a:r>
              <a:rPr lang="nl-NL" dirty="0" smtClean="0"/>
              <a:t> </a:t>
            </a:r>
            <a:r>
              <a:rPr lang="nl-NL" dirty="0" err="1" smtClean="0"/>
              <a:t>to</a:t>
            </a:r>
            <a:r>
              <a:rPr lang="nl-NL" dirty="0" smtClean="0"/>
              <a:t> </a:t>
            </a:r>
            <a:r>
              <a:rPr lang="nl-NL" dirty="0" err="1" smtClean="0"/>
              <a:t>give</a:t>
            </a:r>
            <a:r>
              <a:rPr lang="nl-NL" dirty="0" smtClean="0"/>
              <a:t> </a:t>
            </a:r>
            <a:r>
              <a:rPr lang="nl-NL" dirty="0" err="1" smtClean="0"/>
              <a:t>their</a:t>
            </a:r>
            <a:r>
              <a:rPr lang="nl-NL" dirty="0" smtClean="0"/>
              <a:t> feedback. An </a:t>
            </a:r>
            <a:r>
              <a:rPr lang="nl-NL" dirty="0" err="1" smtClean="0"/>
              <a:t>example</a:t>
            </a:r>
            <a:r>
              <a:rPr lang="nl-NL" dirty="0" smtClean="0"/>
              <a:t> of </a:t>
            </a:r>
            <a:r>
              <a:rPr lang="nl-NL" dirty="0" err="1" smtClean="0"/>
              <a:t>this</a:t>
            </a:r>
            <a:r>
              <a:rPr lang="nl-NL" dirty="0" smtClean="0"/>
              <a:t> is </a:t>
            </a:r>
            <a:r>
              <a:rPr lang="nl-NL" dirty="0" err="1" smtClean="0"/>
              <a:t>going</a:t>
            </a:r>
            <a:r>
              <a:rPr lang="nl-NL" dirty="0" smtClean="0"/>
              <a:t> </a:t>
            </a:r>
            <a:r>
              <a:rPr lang="nl-NL" dirty="0" err="1" smtClean="0"/>
              <a:t>to</a:t>
            </a:r>
            <a:r>
              <a:rPr lang="nl-NL" dirty="0" smtClean="0"/>
              <a:t> </a:t>
            </a:r>
            <a:r>
              <a:rPr lang="nl-NL" dirty="0" err="1" smtClean="0"/>
              <a:t>the</a:t>
            </a:r>
            <a:r>
              <a:rPr lang="nl-NL" dirty="0" smtClean="0"/>
              <a:t> lounge at Schiphol Airport </a:t>
            </a:r>
            <a:r>
              <a:rPr lang="nl-NL" dirty="0" err="1" smtClean="0"/>
              <a:t>to</a:t>
            </a:r>
            <a:r>
              <a:rPr lang="nl-NL" dirty="0" smtClean="0"/>
              <a:t> test </a:t>
            </a:r>
            <a:r>
              <a:rPr lang="nl-NL" dirty="0" err="1" smtClean="0"/>
              <a:t>KLM’s</a:t>
            </a:r>
            <a:r>
              <a:rPr lang="nl-NL" dirty="0" smtClean="0"/>
              <a:t> mobile app </a:t>
            </a:r>
            <a:r>
              <a:rPr lang="nl-NL" dirty="0" err="1" smtClean="0"/>
              <a:t>with</a:t>
            </a:r>
            <a:r>
              <a:rPr lang="nl-NL" dirty="0" smtClean="0"/>
              <a:t> real users </a:t>
            </a:r>
            <a:r>
              <a:rPr lang="nl-NL" dirty="0" err="1" smtClean="0"/>
              <a:t>who</a:t>
            </a:r>
            <a:r>
              <a:rPr lang="nl-NL" dirty="0" smtClean="0"/>
              <a:t> are present </a:t>
            </a:r>
            <a:r>
              <a:rPr lang="nl-NL" dirty="0" err="1" smtClean="0"/>
              <a:t>there</a:t>
            </a:r>
            <a:r>
              <a:rPr lang="nl-NL" dirty="0" smtClean="0"/>
              <a:t>. Of course, </a:t>
            </a:r>
            <a:r>
              <a:rPr lang="nl-NL" dirty="0" err="1" smtClean="0"/>
              <a:t>their</a:t>
            </a:r>
            <a:r>
              <a:rPr lang="nl-NL" dirty="0" smtClean="0"/>
              <a:t> feedback is taken </a:t>
            </a:r>
            <a:r>
              <a:rPr lang="nl-NL" dirty="0" err="1" smtClean="0"/>
              <a:t>into</a:t>
            </a:r>
            <a:r>
              <a:rPr lang="nl-NL" dirty="0" smtClean="0"/>
              <a:t> account </a:t>
            </a:r>
            <a:r>
              <a:rPr lang="nl-NL" dirty="0" err="1" smtClean="0"/>
              <a:t>for</a:t>
            </a:r>
            <a:r>
              <a:rPr lang="nl-NL" dirty="0" smtClean="0"/>
              <a:t> </a:t>
            </a:r>
            <a:r>
              <a:rPr lang="nl-NL" dirty="0" err="1" smtClean="0"/>
              <a:t>improvements</a:t>
            </a:r>
            <a:r>
              <a:rPr lang="nl-NL" dirty="0" smtClean="0"/>
              <a:t>.  </a:t>
            </a:r>
          </a:p>
        </p:txBody>
      </p:sp>
      <p:sp>
        <p:nvSpPr>
          <p:cNvPr id="5" name="Rectangle 4"/>
          <p:cNvSpPr/>
          <p:nvPr/>
        </p:nvSpPr>
        <p:spPr>
          <a:xfrm>
            <a:off x="8204911" y="987425"/>
            <a:ext cx="128754" cy="48736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9458" name="Picture 2" descr="Image result for tester illustr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483" y="2743198"/>
            <a:ext cx="2309593" cy="21754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292574" y="1106905"/>
            <a:ext cx="2118879" cy="369332"/>
          </a:xfrm>
          <a:prstGeom prst="rect">
            <a:avLst/>
          </a:prstGeom>
          <a:noFill/>
        </p:spPr>
        <p:txBody>
          <a:bodyPr wrap="square" rtlCol="0">
            <a:spAutoFit/>
          </a:bodyPr>
          <a:lstStyle/>
          <a:p>
            <a:r>
              <a:rPr lang="en-US" dirty="0" smtClean="0"/>
              <a:t>Alpha testing</a:t>
            </a:r>
            <a:endParaRPr lang="en-US" dirty="0"/>
          </a:p>
        </p:txBody>
      </p:sp>
      <p:sp>
        <p:nvSpPr>
          <p:cNvPr id="8" name="TextBox 7"/>
          <p:cNvSpPr txBox="1"/>
          <p:nvPr/>
        </p:nvSpPr>
        <p:spPr>
          <a:xfrm>
            <a:off x="8517037" y="1106905"/>
            <a:ext cx="2118879" cy="369332"/>
          </a:xfrm>
          <a:prstGeom prst="rect">
            <a:avLst/>
          </a:prstGeom>
          <a:noFill/>
        </p:spPr>
        <p:txBody>
          <a:bodyPr wrap="square" rtlCol="0">
            <a:spAutoFit/>
          </a:bodyPr>
          <a:lstStyle/>
          <a:p>
            <a:r>
              <a:rPr lang="en-US" dirty="0" smtClean="0"/>
              <a:t>Beta testing</a:t>
            </a: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2662" y="5254031"/>
            <a:ext cx="528319" cy="52831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0995" y="5254030"/>
            <a:ext cx="528319" cy="528319"/>
          </a:xfrm>
          <a:prstGeom prst="rect">
            <a:avLst/>
          </a:prstGeom>
        </p:spPr>
      </p:pic>
      <p:sp>
        <p:nvSpPr>
          <p:cNvPr id="12" name="TextBox 11"/>
          <p:cNvSpPr txBox="1"/>
          <p:nvPr/>
        </p:nvSpPr>
        <p:spPr>
          <a:xfrm>
            <a:off x="6006557" y="5339540"/>
            <a:ext cx="2118879" cy="369332"/>
          </a:xfrm>
          <a:prstGeom prst="rect">
            <a:avLst/>
          </a:prstGeom>
          <a:noFill/>
        </p:spPr>
        <p:txBody>
          <a:bodyPr wrap="square" rtlCol="0">
            <a:spAutoFit/>
          </a:bodyPr>
          <a:lstStyle/>
          <a:p>
            <a:r>
              <a:rPr lang="en-US" dirty="0" smtClean="0">
                <a:solidFill>
                  <a:srgbClr val="1081E0"/>
                </a:solidFill>
              </a:rPr>
              <a:t>KLM Head Quarters</a:t>
            </a:r>
            <a:endParaRPr lang="en-US" dirty="0">
              <a:solidFill>
                <a:srgbClr val="1081E0"/>
              </a:solidFill>
            </a:endParaRPr>
          </a:p>
        </p:txBody>
      </p:sp>
      <p:sp>
        <p:nvSpPr>
          <p:cNvPr id="13" name="TextBox 12"/>
          <p:cNvSpPr txBox="1"/>
          <p:nvPr/>
        </p:nvSpPr>
        <p:spPr>
          <a:xfrm>
            <a:off x="9134923" y="5333523"/>
            <a:ext cx="2118879" cy="369332"/>
          </a:xfrm>
          <a:prstGeom prst="rect">
            <a:avLst/>
          </a:prstGeom>
          <a:noFill/>
        </p:spPr>
        <p:txBody>
          <a:bodyPr wrap="square" rtlCol="0">
            <a:spAutoFit/>
          </a:bodyPr>
          <a:lstStyle/>
          <a:p>
            <a:r>
              <a:rPr lang="en-US" dirty="0" smtClean="0">
                <a:solidFill>
                  <a:srgbClr val="1081E0"/>
                </a:solidFill>
              </a:rPr>
              <a:t>Schiphol Airport</a:t>
            </a:r>
            <a:endParaRPr lang="en-US" dirty="0">
              <a:solidFill>
                <a:srgbClr val="1081E0"/>
              </a:solidFill>
            </a:endParaRPr>
          </a:p>
        </p:txBody>
      </p:sp>
      <p:grpSp>
        <p:nvGrpSpPr>
          <p:cNvPr id="9" name="Group 8"/>
          <p:cNvGrpSpPr/>
          <p:nvPr/>
        </p:nvGrpSpPr>
        <p:grpSpPr>
          <a:xfrm>
            <a:off x="8590706" y="2351039"/>
            <a:ext cx="877215" cy="737935"/>
            <a:chOff x="7623780" y="2662989"/>
            <a:chExt cx="877215" cy="737935"/>
          </a:xfrm>
        </p:grpSpPr>
        <p:sp>
          <p:nvSpPr>
            <p:cNvPr id="14" name="Cloud Callout 13"/>
            <p:cNvSpPr/>
            <p:nvPr/>
          </p:nvSpPr>
          <p:spPr>
            <a:xfrm>
              <a:off x="7623780" y="2662989"/>
              <a:ext cx="877215" cy="737935"/>
            </a:xfrm>
            <a:prstGeom prst="cloudCallout">
              <a:avLst>
                <a:gd name="adj1" fmla="val 45967"/>
                <a:gd name="adj2" fmla="val 600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1720" y="2841289"/>
              <a:ext cx="381334" cy="381334"/>
            </a:xfrm>
            <a:prstGeom prst="rect">
              <a:avLst/>
            </a:prstGeom>
          </p:spPr>
        </p:pic>
      </p:grpSp>
      <p:sp>
        <p:nvSpPr>
          <p:cNvPr id="20" name="Cloud Callout 19"/>
          <p:cNvSpPr/>
          <p:nvPr/>
        </p:nvSpPr>
        <p:spPr>
          <a:xfrm>
            <a:off x="10376587" y="2430532"/>
            <a:ext cx="877215" cy="737935"/>
          </a:xfrm>
          <a:prstGeom prst="cloudCallout">
            <a:avLst>
              <a:gd name="adj1" fmla="val -38155"/>
              <a:gd name="adj2" fmla="val 7419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27595" y="2633280"/>
            <a:ext cx="333541" cy="333541"/>
          </a:xfrm>
          <a:prstGeom prst="rect">
            <a:avLst/>
          </a:prstGeom>
        </p:spPr>
      </p:pic>
    </p:spTree>
    <p:extLst>
      <p:ext uri="{BB962C8B-B14F-4D97-AF65-F5344CB8AC3E}">
        <p14:creationId xmlns:p14="http://schemas.microsoft.com/office/powerpoint/2010/main" val="1308476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7: Release</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u="sng" dirty="0" smtClean="0"/>
              <a:t>Contract </a:t>
            </a:r>
            <a:r>
              <a:rPr lang="nl-NL" u="sng" dirty="0" err="1" smtClean="0"/>
              <a:t>acceptance</a:t>
            </a:r>
            <a:r>
              <a:rPr lang="nl-NL" u="sng" dirty="0" smtClean="0"/>
              <a:t> </a:t>
            </a:r>
            <a:r>
              <a:rPr lang="nl-NL" u="sng" dirty="0" err="1" smtClean="0"/>
              <a:t>testing</a:t>
            </a:r>
            <a:r>
              <a:rPr lang="nl-NL" dirty="0" smtClean="0"/>
              <a:t> is important </a:t>
            </a:r>
            <a:r>
              <a:rPr lang="nl-NL" dirty="0" err="1" smtClean="0"/>
              <a:t>when</a:t>
            </a:r>
            <a:r>
              <a:rPr lang="nl-NL" dirty="0" smtClean="0"/>
              <a:t> </a:t>
            </a:r>
            <a:r>
              <a:rPr lang="nl-NL" dirty="0" err="1" smtClean="0"/>
              <a:t>the</a:t>
            </a:r>
            <a:r>
              <a:rPr lang="nl-NL" dirty="0" smtClean="0"/>
              <a:t> development team has </a:t>
            </a:r>
            <a:r>
              <a:rPr lang="nl-NL" dirty="0" err="1" smtClean="0"/>
              <a:t>signed</a:t>
            </a:r>
            <a:r>
              <a:rPr lang="nl-NL" dirty="0" smtClean="0"/>
              <a:t> a contract </a:t>
            </a:r>
            <a:r>
              <a:rPr lang="nl-NL" dirty="0" err="1" smtClean="0"/>
              <a:t>with</a:t>
            </a:r>
            <a:r>
              <a:rPr lang="nl-NL" dirty="0" smtClean="0"/>
              <a:t> a </a:t>
            </a:r>
            <a:r>
              <a:rPr lang="nl-NL" dirty="0" err="1" smtClean="0"/>
              <a:t>client</a:t>
            </a:r>
            <a:r>
              <a:rPr lang="nl-NL" dirty="0" smtClean="0"/>
              <a:t>. </a:t>
            </a:r>
            <a:r>
              <a:rPr lang="nl-NL" dirty="0" err="1" smtClean="0"/>
              <a:t>This</a:t>
            </a:r>
            <a:r>
              <a:rPr lang="nl-NL" dirty="0" smtClean="0"/>
              <a:t> test </a:t>
            </a:r>
            <a:r>
              <a:rPr lang="nl-NL" dirty="0" err="1" smtClean="0"/>
              <a:t>will</a:t>
            </a:r>
            <a:r>
              <a:rPr lang="nl-NL" dirty="0" smtClean="0"/>
              <a:t> </a:t>
            </a:r>
            <a:r>
              <a:rPr lang="nl-NL" dirty="0" err="1" smtClean="0"/>
              <a:t>be</a:t>
            </a:r>
            <a:r>
              <a:rPr lang="nl-NL" dirty="0" smtClean="0"/>
              <a:t> held </a:t>
            </a:r>
            <a:r>
              <a:rPr lang="nl-NL" dirty="0" err="1" smtClean="0"/>
              <a:t>to</a:t>
            </a:r>
            <a:r>
              <a:rPr lang="nl-NL" dirty="0" smtClean="0"/>
              <a:t> </a:t>
            </a:r>
            <a:r>
              <a:rPr lang="nl-NL" dirty="0" err="1" smtClean="0"/>
              <a:t>find</a:t>
            </a:r>
            <a:r>
              <a:rPr lang="nl-NL" dirty="0" smtClean="0"/>
              <a:t> out </a:t>
            </a:r>
            <a:r>
              <a:rPr lang="nl-NL" dirty="0" err="1" smtClean="0"/>
              <a:t>if</a:t>
            </a:r>
            <a:r>
              <a:rPr lang="nl-NL" dirty="0" smtClean="0"/>
              <a:t> </a:t>
            </a:r>
            <a:r>
              <a:rPr lang="nl-NL" dirty="0" err="1" smtClean="0"/>
              <a:t>the</a:t>
            </a:r>
            <a:r>
              <a:rPr lang="nl-NL" dirty="0" smtClean="0"/>
              <a:t> software </a:t>
            </a:r>
            <a:r>
              <a:rPr lang="nl-NL" dirty="0" err="1" smtClean="0"/>
              <a:t>complies</a:t>
            </a:r>
            <a:r>
              <a:rPr lang="nl-NL" dirty="0" smtClean="0"/>
              <a:t> </a:t>
            </a:r>
            <a:r>
              <a:rPr lang="nl-NL" dirty="0" err="1" smtClean="0"/>
              <a:t>with</a:t>
            </a:r>
            <a:r>
              <a:rPr lang="nl-NL" dirty="0" smtClean="0"/>
              <a:t> </a:t>
            </a:r>
            <a:r>
              <a:rPr lang="nl-NL" dirty="0" err="1" smtClean="0"/>
              <a:t>the</a:t>
            </a:r>
            <a:r>
              <a:rPr lang="nl-NL" dirty="0" smtClean="0"/>
              <a:t> contract. </a:t>
            </a:r>
          </a:p>
          <a:p>
            <a:r>
              <a:rPr lang="nl-NL" dirty="0" smtClean="0"/>
              <a:t>At AFKL, </a:t>
            </a:r>
            <a:r>
              <a:rPr lang="nl-NL" dirty="0" err="1" smtClean="0"/>
              <a:t>this</a:t>
            </a:r>
            <a:r>
              <a:rPr lang="nl-NL" dirty="0" smtClean="0"/>
              <a:t> never </a:t>
            </a:r>
            <a:r>
              <a:rPr lang="nl-NL" dirty="0" err="1" smtClean="0"/>
              <a:t>happens</a:t>
            </a:r>
            <a:r>
              <a:rPr lang="nl-NL" dirty="0" smtClean="0"/>
              <a:t>, </a:t>
            </a:r>
            <a:r>
              <a:rPr lang="nl-NL" dirty="0" err="1" smtClean="0"/>
              <a:t>since</a:t>
            </a:r>
            <a:r>
              <a:rPr lang="nl-NL" dirty="0" smtClean="0"/>
              <a:t> we do </a:t>
            </a:r>
            <a:r>
              <a:rPr lang="nl-NL" dirty="0" err="1" smtClean="0"/>
              <a:t>not</a:t>
            </a:r>
            <a:r>
              <a:rPr lang="nl-NL" dirty="0" smtClean="0"/>
              <a:t> make software </a:t>
            </a:r>
            <a:r>
              <a:rPr lang="nl-NL" dirty="0" err="1" smtClean="0"/>
              <a:t>for</a:t>
            </a:r>
            <a:r>
              <a:rPr lang="nl-NL" dirty="0" smtClean="0"/>
              <a:t> </a:t>
            </a:r>
            <a:r>
              <a:rPr lang="nl-NL" dirty="0" err="1" smtClean="0"/>
              <a:t>external</a:t>
            </a:r>
            <a:r>
              <a:rPr lang="nl-NL" dirty="0" smtClean="0"/>
              <a:t> </a:t>
            </a:r>
            <a:r>
              <a:rPr lang="nl-NL" dirty="0" err="1" smtClean="0"/>
              <a:t>clients</a:t>
            </a:r>
            <a:r>
              <a:rPr lang="nl-NL" dirty="0" smtClean="0"/>
              <a:t>. </a:t>
            </a:r>
            <a:r>
              <a:rPr lang="nl-NL" dirty="0" err="1" smtClean="0"/>
              <a:t>Hence</a:t>
            </a:r>
            <a:r>
              <a:rPr lang="nl-NL" dirty="0" smtClean="0"/>
              <a:t>, no contract </a:t>
            </a:r>
            <a:r>
              <a:rPr lang="nl-NL" dirty="0" err="1" smtClean="0"/>
              <a:t>compliances</a:t>
            </a:r>
            <a:r>
              <a:rPr lang="nl-NL" dirty="0" smtClean="0"/>
              <a:t> </a:t>
            </a:r>
            <a:r>
              <a:rPr lang="nl-NL" dirty="0" err="1" smtClean="0"/>
              <a:t>need</a:t>
            </a:r>
            <a:r>
              <a:rPr lang="nl-NL" dirty="0" smtClean="0"/>
              <a:t> </a:t>
            </a:r>
            <a:r>
              <a:rPr lang="nl-NL" dirty="0" err="1" smtClean="0"/>
              <a:t>to</a:t>
            </a:r>
            <a:r>
              <a:rPr lang="nl-NL" dirty="0" smtClean="0"/>
              <a:t> </a:t>
            </a:r>
            <a:r>
              <a:rPr lang="nl-NL" dirty="0" err="1" smtClean="0"/>
              <a:t>be</a:t>
            </a:r>
            <a:r>
              <a:rPr lang="nl-NL" dirty="0" smtClean="0"/>
              <a:t> </a:t>
            </a:r>
            <a:r>
              <a:rPr lang="nl-NL" dirty="0" err="1" smtClean="0"/>
              <a:t>tested</a:t>
            </a:r>
            <a:r>
              <a:rPr lang="nl-NL" dirty="0" smtClean="0"/>
              <a:t>. </a:t>
            </a:r>
            <a:endParaRPr lang="nl-NL" u="sng" dirty="0" smtClean="0"/>
          </a:p>
        </p:txBody>
      </p:sp>
      <p:pic>
        <p:nvPicPr>
          <p:cNvPr id="20482" name="Picture 2" descr="Image result for contract illustration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619" y="987511"/>
            <a:ext cx="4757318" cy="48814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4473" y="2554706"/>
            <a:ext cx="329666" cy="32966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6473" y="3011905"/>
            <a:ext cx="329666" cy="32966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9640" y="3633528"/>
            <a:ext cx="329666" cy="329666"/>
          </a:xfrm>
          <a:prstGeom prst="rect">
            <a:avLst/>
          </a:prstGeom>
        </p:spPr>
      </p:pic>
    </p:spTree>
    <p:extLst>
      <p:ext uri="{BB962C8B-B14F-4D97-AF65-F5344CB8AC3E}">
        <p14:creationId xmlns:p14="http://schemas.microsoft.com/office/powerpoint/2010/main" val="3521519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7: Release</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u="sng" dirty="0" err="1" smtClean="0"/>
              <a:t>Regulation</a:t>
            </a:r>
            <a:r>
              <a:rPr lang="nl-NL" u="sng" dirty="0" smtClean="0"/>
              <a:t> </a:t>
            </a:r>
            <a:r>
              <a:rPr lang="nl-NL" u="sng" dirty="0" err="1" smtClean="0"/>
              <a:t>acceptance</a:t>
            </a:r>
            <a:r>
              <a:rPr lang="nl-NL" u="sng" dirty="0" smtClean="0"/>
              <a:t> </a:t>
            </a:r>
            <a:r>
              <a:rPr lang="nl-NL" u="sng" dirty="0" err="1" smtClean="0"/>
              <a:t>testing</a:t>
            </a:r>
            <a:r>
              <a:rPr lang="nl-NL" dirty="0" smtClean="0"/>
              <a:t>, </a:t>
            </a:r>
            <a:r>
              <a:rPr lang="nl-NL" dirty="0" err="1" smtClean="0"/>
              <a:t>also</a:t>
            </a:r>
            <a:r>
              <a:rPr lang="nl-NL" dirty="0" smtClean="0"/>
              <a:t> </a:t>
            </a:r>
            <a:r>
              <a:rPr lang="nl-NL" dirty="0" err="1" smtClean="0"/>
              <a:t>referred</a:t>
            </a:r>
            <a:r>
              <a:rPr lang="nl-NL" dirty="0" smtClean="0"/>
              <a:t> </a:t>
            </a:r>
            <a:r>
              <a:rPr lang="nl-NL" dirty="0" err="1" smtClean="0"/>
              <a:t>to</a:t>
            </a:r>
            <a:r>
              <a:rPr lang="nl-NL" dirty="0" smtClean="0"/>
              <a:t> as compliance </a:t>
            </a:r>
            <a:r>
              <a:rPr lang="nl-NL" dirty="0" err="1" smtClean="0"/>
              <a:t>acceptance</a:t>
            </a:r>
            <a:r>
              <a:rPr lang="nl-NL" dirty="0" smtClean="0"/>
              <a:t> </a:t>
            </a:r>
            <a:r>
              <a:rPr lang="nl-NL" dirty="0" err="1" smtClean="0"/>
              <a:t>testing</a:t>
            </a:r>
            <a:r>
              <a:rPr lang="nl-NL" dirty="0" smtClean="0"/>
              <a:t>, is </a:t>
            </a:r>
            <a:r>
              <a:rPr lang="nl-NL" dirty="0" err="1" smtClean="0"/>
              <a:t>done</a:t>
            </a:r>
            <a:r>
              <a:rPr lang="nl-NL" dirty="0" smtClean="0"/>
              <a:t> </a:t>
            </a:r>
            <a:r>
              <a:rPr lang="nl-NL" dirty="0" err="1" smtClean="0"/>
              <a:t>to</a:t>
            </a:r>
            <a:r>
              <a:rPr lang="nl-NL" dirty="0" smtClean="0"/>
              <a:t> test </a:t>
            </a:r>
            <a:r>
              <a:rPr lang="nl-NL" dirty="0" err="1" smtClean="0"/>
              <a:t>whether</a:t>
            </a:r>
            <a:r>
              <a:rPr lang="nl-NL" dirty="0" smtClean="0"/>
              <a:t> </a:t>
            </a:r>
            <a:r>
              <a:rPr lang="nl-NL" dirty="0" err="1" smtClean="0"/>
              <a:t>the</a:t>
            </a:r>
            <a:r>
              <a:rPr lang="nl-NL" dirty="0" smtClean="0"/>
              <a:t> software </a:t>
            </a:r>
            <a:r>
              <a:rPr lang="nl-NL" dirty="0" err="1" smtClean="0"/>
              <a:t>complies</a:t>
            </a:r>
            <a:r>
              <a:rPr lang="nl-NL" dirty="0" smtClean="0"/>
              <a:t> </a:t>
            </a:r>
            <a:r>
              <a:rPr lang="nl-NL" dirty="0" err="1" smtClean="0"/>
              <a:t>with</a:t>
            </a:r>
            <a:r>
              <a:rPr lang="nl-NL" dirty="0" smtClean="0"/>
              <a:t> </a:t>
            </a:r>
            <a:r>
              <a:rPr lang="nl-NL" dirty="0" err="1" smtClean="0"/>
              <a:t>legal</a:t>
            </a:r>
            <a:r>
              <a:rPr lang="nl-NL" dirty="0" smtClean="0"/>
              <a:t> </a:t>
            </a:r>
            <a:r>
              <a:rPr lang="nl-NL" dirty="0" err="1" smtClean="0"/>
              <a:t>regulations</a:t>
            </a:r>
            <a:r>
              <a:rPr lang="nl-NL" dirty="0" smtClean="0"/>
              <a:t>. </a:t>
            </a:r>
            <a:r>
              <a:rPr lang="nl-NL" dirty="0" err="1" smtClean="0"/>
              <a:t>Examples</a:t>
            </a:r>
            <a:r>
              <a:rPr lang="nl-NL" dirty="0" smtClean="0"/>
              <a:t> of </a:t>
            </a:r>
            <a:r>
              <a:rPr lang="nl-NL" dirty="0" err="1" smtClean="0"/>
              <a:t>legal</a:t>
            </a:r>
            <a:r>
              <a:rPr lang="nl-NL" dirty="0" smtClean="0"/>
              <a:t> </a:t>
            </a:r>
            <a:r>
              <a:rPr lang="nl-NL" dirty="0" err="1" smtClean="0"/>
              <a:t>regulation</a:t>
            </a:r>
            <a:r>
              <a:rPr lang="nl-NL" dirty="0" smtClean="0"/>
              <a:t> </a:t>
            </a:r>
            <a:r>
              <a:rPr lang="nl-NL" dirty="0" err="1" smtClean="0"/>
              <a:t>that</a:t>
            </a:r>
            <a:r>
              <a:rPr lang="nl-NL" dirty="0" smtClean="0"/>
              <a:t> </a:t>
            </a:r>
            <a:r>
              <a:rPr lang="nl-NL" dirty="0" err="1" smtClean="0"/>
              <a:t>should</a:t>
            </a:r>
            <a:r>
              <a:rPr lang="nl-NL" dirty="0" smtClean="0"/>
              <a:t> </a:t>
            </a:r>
            <a:r>
              <a:rPr lang="nl-NL" dirty="0" err="1" smtClean="0"/>
              <a:t>be</a:t>
            </a:r>
            <a:r>
              <a:rPr lang="nl-NL" dirty="0" smtClean="0"/>
              <a:t> </a:t>
            </a:r>
            <a:r>
              <a:rPr lang="nl-NL" dirty="0" err="1" smtClean="0"/>
              <a:t>adhered</a:t>
            </a:r>
            <a:r>
              <a:rPr lang="nl-NL" dirty="0" smtClean="0"/>
              <a:t> </a:t>
            </a:r>
            <a:r>
              <a:rPr lang="nl-NL" dirty="0" err="1" smtClean="0"/>
              <a:t>to</a:t>
            </a:r>
            <a:r>
              <a:rPr lang="nl-NL" dirty="0" smtClean="0"/>
              <a:t> are GDPR or PCI </a:t>
            </a:r>
            <a:r>
              <a:rPr lang="nl-NL" dirty="0" err="1" smtClean="0"/>
              <a:t>compliancy</a:t>
            </a:r>
            <a:r>
              <a:rPr lang="nl-NL" dirty="0" smtClean="0"/>
              <a:t>. Go </a:t>
            </a:r>
            <a:r>
              <a:rPr lang="nl-NL" dirty="0" err="1" smtClean="0"/>
              <a:t>to</a:t>
            </a:r>
            <a:r>
              <a:rPr lang="nl-NL" dirty="0" smtClean="0"/>
              <a:t> </a:t>
            </a:r>
            <a:r>
              <a:rPr lang="nl-NL" i="1" u="sng" dirty="0" smtClean="0"/>
              <a:t>Topic 16: Legal </a:t>
            </a:r>
            <a:r>
              <a:rPr lang="nl-NL" i="1" u="sng" dirty="0" err="1" smtClean="0"/>
              <a:t>Regulations</a:t>
            </a:r>
            <a:r>
              <a:rPr lang="nl-NL" dirty="0" smtClean="0"/>
              <a:t> </a:t>
            </a:r>
            <a:r>
              <a:rPr lang="nl-NL" dirty="0" err="1" smtClean="0"/>
              <a:t>to</a:t>
            </a:r>
            <a:r>
              <a:rPr lang="nl-NL" dirty="0" smtClean="0"/>
              <a:t> </a:t>
            </a:r>
            <a:r>
              <a:rPr lang="nl-NL" dirty="0" err="1" smtClean="0"/>
              <a:t>find</a:t>
            </a:r>
            <a:r>
              <a:rPr lang="nl-NL" dirty="0" smtClean="0"/>
              <a:t> out more </a:t>
            </a:r>
            <a:r>
              <a:rPr lang="nl-NL" dirty="0" err="1" smtClean="0"/>
              <a:t>about</a:t>
            </a:r>
            <a:r>
              <a:rPr lang="nl-NL" dirty="0" smtClean="0"/>
              <a:t> </a:t>
            </a:r>
            <a:r>
              <a:rPr lang="nl-NL" dirty="0" err="1" smtClean="0"/>
              <a:t>this</a:t>
            </a:r>
            <a:r>
              <a:rPr lang="nl-NL" dirty="0" smtClean="0"/>
              <a:t>. </a:t>
            </a:r>
            <a:endParaRPr lang="nl-NL" u="sng" dirty="0" smtClean="0"/>
          </a:p>
        </p:txBody>
      </p:sp>
      <p:pic>
        <p:nvPicPr>
          <p:cNvPr id="21506" name="Picture 2" descr="Image result for gdpr illust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9288" y="566737"/>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720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 Basic Explanation of DevOps</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lnSpcReduction="10000"/>
          </a:bodyPr>
          <a:lstStyle/>
          <a:p>
            <a:r>
              <a:rPr lang="en-US" dirty="0" smtClean="0"/>
              <a:t>Let’s first take a look back into history. Back in the days, before DevOps, software development at AFKL and many other companies happened according to the </a:t>
            </a:r>
            <a:r>
              <a:rPr lang="en-US" dirty="0"/>
              <a:t>w</a:t>
            </a:r>
            <a:r>
              <a:rPr lang="en-US" dirty="0" smtClean="0"/>
              <a:t>aterfall</a:t>
            </a:r>
            <a:r>
              <a:rPr lang="en-US" i="1" dirty="0" smtClean="0"/>
              <a:t> </a:t>
            </a:r>
            <a:r>
              <a:rPr lang="en-US" dirty="0" smtClean="0"/>
              <a:t>methodology. The </a:t>
            </a:r>
            <a:r>
              <a:rPr lang="en-US" dirty="0"/>
              <a:t>w</a:t>
            </a:r>
            <a:r>
              <a:rPr lang="en-US" dirty="0" smtClean="0"/>
              <a:t>aterfall methodology consists of the different software development phases, which happen in linear sequence. This means that the next phase only starts once the phase before it has been finished. </a:t>
            </a:r>
          </a:p>
          <a:p>
            <a:r>
              <a:rPr lang="en-US" dirty="0" smtClean="0"/>
              <a:t>The different phases of the waterfall methodology are the requirements phase, design phase, implementation phase, verification phase, and the maintenance phase. Go to </a:t>
            </a:r>
            <a:r>
              <a:rPr lang="en-US" i="1" u="sng" dirty="0" smtClean="0"/>
              <a:t>Topic </a:t>
            </a:r>
            <a:r>
              <a:rPr lang="en-US" i="1" u="sng" dirty="0"/>
              <a:t>8</a:t>
            </a:r>
            <a:r>
              <a:rPr lang="en-US" i="1" u="sng" dirty="0" smtClean="0"/>
              <a:t>: Software Development Process  </a:t>
            </a:r>
            <a:r>
              <a:rPr lang="en-US" dirty="0" smtClean="0"/>
              <a:t>to get more information about the different phases. </a:t>
            </a:r>
            <a:endParaRPr lang="en-US" i="1" u="sng" dirty="0"/>
          </a:p>
        </p:txBody>
      </p:sp>
      <p:pic>
        <p:nvPicPr>
          <p:cNvPr id="1028" name="Picture 4" descr="Image result for waterfall method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6088" y="1866184"/>
            <a:ext cx="5486400" cy="3116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1601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7: Release</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u="sng" dirty="0" err="1" smtClean="0"/>
              <a:t>Operational</a:t>
            </a:r>
            <a:r>
              <a:rPr lang="nl-NL" u="sng" dirty="0" smtClean="0"/>
              <a:t> </a:t>
            </a:r>
            <a:r>
              <a:rPr lang="nl-NL" u="sng" dirty="0" err="1" smtClean="0"/>
              <a:t>acceptance</a:t>
            </a:r>
            <a:r>
              <a:rPr lang="nl-NL" u="sng" dirty="0" smtClean="0"/>
              <a:t> </a:t>
            </a:r>
            <a:r>
              <a:rPr lang="nl-NL" u="sng" dirty="0" err="1" smtClean="0"/>
              <a:t>testing</a:t>
            </a:r>
            <a:r>
              <a:rPr lang="nl-NL" dirty="0" smtClean="0"/>
              <a:t>, or </a:t>
            </a:r>
            <a:r>
              <a:rPr lang="nl-NL" dirty="0" err="1" smtClean="0"/>
              <a:t>operational</a:t>
            </a:r>
            <a:r>
              <a:rPr lang="nl-NL" dirty="0" smtClean="0"/>
              <a:t> </a:t>
            </a:r>
            <a:r>
              <a:rPr lang="nl-NL" dirty="0" err="1" smtClean="0"/>
              <a:t>readiness</a:t>
            </a:r>
            <a:r>
              <a:rPr lang="nl-NL" dirty="0" smtClean="0"/>
              <a:t> </a:t>
            </a:r>
            <a:r>
              <a:rPr lang="nl-NL" dirty="0" err="1" smtClean="0"/>
              <a:t>testing</a:t>
            </a:r>
            <a:r>
              <a:rPr lang="nl-NL" dirty="0" smtClean="0"/>
              <a:t>, is </a:t>
            </a:r>
            <a:r>
              <a:rPr lang="nl-NL" dirty="0" err="1" smtClean="0"/>
              <a:t>executed</a:t>
            </a:r>
            <a:r>
              <a:rPr lang="nl-NL" dirty="0" smtClean="0"/>
              <a:t> </a:t>
            </a:r>
            <a:r>
              <a:rPr lang="nl-NL" dirty="0" err="1" smtClean="0"/>
              <a:t>to</a:t>
            </a:r>
            <a:r>
              <a:rPr lang="nl-NL" dirty="0" smtClean="0"/>
              <a:t> </a:t>
            </a:r>
            <a:r>
              <a:rPr lang="nl-NL" dirty="0" err="1" smtClean="0"/>
              <a:t>ensure</a:t>
            </a:r>
            <a:r>
              <a:rPr lang="nl-NL" dirty="0" smtClean="0"/>
              <a:t> </a:t>
            </a:r>
            <a:r>
              <a:rPr lang="nl-NL" dirty="0" err="1" smtClean="0"/>
              <a:t>that</a:t>
            </a:r>
            <a:r>
              <a:rPr lang="nl-NL" dirty="0" smtClean="0"/>
              <a:t> </a:t>
            </a:r>
            <a:r>
              <a:rPr lang="nl-NL" dirty="0" err="1" smtClean="0"/>
              <a:t>the</a:t>
            </a:r>
            <a:r>
              <a:rPr lang="nl-NL" dirty="0" smtClean="0"/>
              <a:t> software </a:t>
            </a:r>
            <a:r>
              <a:rPr lang="nl-NL" dirty="0" err="1" smtClean="0"/>
              <a:t>can</a:t>
            </a:r>
            <a:r>
              <a:rPr lang="nl-NL" dirty="0" smtClean="0"/>
              <a:t> </a:t>
            </a:r>
            <a:r>
              <a:rPr lang="nl-NL" dirty="0" err="1" smtClean="0"/>
              <a:t>be</a:t>
            </a:r>
            <a:r>
              <a:rPr lang="nl-NL" dirty="0" smtClean="0"/>
              <a:t> </a:t>
            </a:r>
            <a:r>
              <a:rPr lang="nl-NL" dirty="0" err="1" smtClean="0"/>
              <a:t>used</a:t>
            </a:r>
            <a:r>
              <a:rPr lang="nl-NL" dirty="0" smtClean="0"/>
              <a:t> (</a:t>
            </a:r>
            <a:r>
              <a:rPr lang="nl-NL" dirty="0" err="1" smtClean="0"/>
              <a:t>operated</a:t>
            </a:r>
            <a:r>
              <a:rPr lang="nl-NL" dirty="0" smtClean="0"/>
              <a:t>) in </a:t>
            </a:r>
            <a:r>
              <a:rPr lang="nl-NL" dirty="0" err="1" smtClean="0"/>
              <a:t>an</a:t>
            </a:r>
            <a:r>
              <a:rPr lang="nl-NL" dirty="0" smtClean="0"/>
              <a:t> </a:t>
            </a:r>
            <a:r>
              <a:rPr lang="nl-NL" dirty="0" err="1" smtClean="0"/>
              <a:t>acceptable</a:t>
            </a:r>
            <a:r>
              <a:rPr lang="nl-NL" dirty="0" smtClean="0"/>
              <a:t> way. </a:t>
            </a:r>
            <a:r>
              <a:rPr lang="nl-NL" dirty="0" err="1" smtClean="0"/>
              <a:t>This</a:t>
            </a:r>
            <a:r>
              <a:rPr lang="nl-NL" dirty="0" smtClean="0"/>
              <a:t> is a non-</a:t>
            </a:r>
            <a:r>
              <a:rPr lang="nl-NL" dirty="0" err="1" smtClean="0"/>
              <a:t>functional</a:t>
            </a:r>
            <a:r>
              <a:rPr lang="nl-NL" dirty="0" smtClean="0"/>
              <a:t> </a:t>
            </a:r>
            <a:r>
              <a:rPr lang="nl-NL" dirty="0" err="1" smtClean="0"/>
              <a:t>requirements</a:t>
            </a:r>
            <a:r>
              <a:rPr lang="nl-NL" dirty="0" smtClean="0"/>
              <a:t> test </a:t>
            </a:r>
            <a:r>
              <a:rPr lang="nl-NL" dirty="0" err="1" smtClean="0"/>
              <a:t>which</a:t>
            </a:r>
            <a:r>
              <a:rPr lang="nl-NL" dirty="0" smtClean="0"/>
              <a:t> </a:t>
            </a:r>
            <a:r>
              <a:rPr lang="nl-NL" dirty="0" err="1" smtClean="0"/>
              <a:t>could</a:t>
            </a:r>
            <a:r>
              <a:rPr lang="nl-NL" dirty="0" smtClean="0"/>
              <a:t>, </a:t>
            </a:r>
            <a:r>
              <a:rPr lang="nl-NL" dirty="0" err="1" smtClean="0"/>
              <a:t>for</a:t>
            </a:r>
            <a:r>
              <a:rPr lang="nl-NL" dirty="0" smtClean="0"/>
              <a:t> </a:t>
            </a:r>
            <a:r>
              <a:rPr lang="nl-NL" dirty="0" err="1" smtClean="0"/>
              <a:t>example</a:t>
            </a:r>
            <a:r>
              <a:rPr lang="nl-NL" dirty="0" smtClean="0"/>
              <a:t>, focus on security or load on </a:t>
            </a:r>
            <a:r>
              <a:rPr lang="nl-NL" dirty="0" err="1" smtClean="0"/>
              <a:t>the</a:t>
            </a:r>
            <a:r>
              <a:rPr lang="nl-NL" dirty="0" smtClean="0"/>
              <a:t> </a:t>
            </a:r>
            <a:r>
              <a:rPr lang="nl-NL" dirty="0" err="1" smtClean="0"/>
              <a:t>application</a:t>
            </a:r>
            <a:r>
              <a:rPr lang="nl-NL" dirty="0" smtClean="0"/>
              <a:t>. </a:t>
            </a:r>
            <a:endParaRPr lang="nl-NL" u="sng" dirty="0" smtClean="0"/>
          </a:p>
        </p:txBody>
      </p:sp>
      <p:pic>
        <p:nvPicPr>
          <p:cNvPr id="22530" name="Picture 2" descr="Image result for non-functional requirements test illustration"/>
          <p:cNvPicPr>
            <a:picLocks noChangeAspect="1" noChangeArrowheads="1"/>
          </p:cNvPicPr>
          <p:nvPr/>
        </p:nvPicPr>
        <p:blipFill rotWithShape="1">
          <a:blip r:embed="rId2">
            <a:extLst>
              <a:ext uri="{28A0092B-C50C-407E-A947-70E740481C1C}">
                <a14:useLocalDpi xmlns:a14="http://schemas.microsoft.com/office/drawing/2010/main" val="0"/>
              </a:ext>
            </a:extLst>
          </a:blip>
          <a:srcRect l="47604" t="7522" r="7203" b="7681"/>
          <a:stretch/>
        </p:blipFill>
        <p:spPr bwMode="auto">
          <a:xfrm>
            <a:off x="6858000" y="1446331"/>
            <a:ext cx="3064042" cy="41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683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7: Release</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err="1" smtClean="0"/>
              <a:t>During</a:t>
            </a:r>
            <a:r>
              <a:rPr lang="nl-NL" dirty="0" smtClean="0"/>
              <a:t> </a:t>
            </a:r>
            <a:r>
              <a:rPr lang="nl-NL" u="sng" dirty="0" smtClean="0"/>
              <a:t>black box </a:t>
            </a:r>
            <a:r>
              <a:rPr lang="nl-NL" u="sng" dirty="0" err="1" smtClean="0"/>
              <a:t>testing</a:t>
            </a:r>
            <a:r>
              <a:rPr lang="nl-NL" dirty="0" smtClean="0"/>
              <a:t> </a:t>
            </a:r>
            <a:r>
              <a:rPr lang="nl-NL" dirty="0" err="1" smtClean="0"/>
              <a:t>the</a:t>
            </a:r>
            <a:r>
              <a:rPr lang="nl-NL" dirty="0" smtClean="0"/>
              <a:t> software is </a:t>
            </a:r>
            <a:r>
              <a:rPr lang="nl-NL" dirty="0" err="1" smtClean="0"/>
              <a:t>regarded</a:t>
            </a:r>
            <a:r>
              <a:rPr lang="nl-NL" dirty="0" smtClean="0"/>
              <a:t> as a black box. </a:t>
            </a:r>
            <a:r>
              <a:rPr lang="nl-NL" dirty="0" err="1" smtClean="0"/>
              <a:t>This</a:t>
            </a:r>
            <a:r>
              <a:rPr lang="nl-NL" dirty="0" smtClean="0"/>
              <a:t> means </a:t>
            </a:r>
            <a:r>
              <a:rPr lang="nl-NL" dirty="0" err="1" smtClean="0"/>
              <a:t>that</a:t>
            </a:r>
            <a:r>
              <a:rPr lang="nl-NL" dirty="0" smtClean="0"/>
              <a:t> </a:t>
            </a:r>
            <a:r>
              <a:rPr lang="nl-NL" dirty="0" err="1" smtClean="0"/>
              <a:t>the</a:t>
            </a:r>
            <a:r>
              <a:rPr lang="nl-NL" dirty="0" smtClean="0"/>
              <a:t> tester is </a:t>
            </a:r>
            <a:r>
              <a:rPr lang="nl-NL" dirty="0" err="1" smtClean="0"/>
              <a:t>not</a:t>
            </a:r>
            <a:r>
              <a:rPr lang="nl-NL" dirty="0" smtClean="0"/>
              <a:t> </a:t>
            </a:r>
            <a:r>
              <a:rPr lang="nl-NL" dirty="0" err="1" smtClean="0"/>
              <a:t>aware</a:t>
            </a:r>
            <a:r>
              <a:rPr lang="nl-NL" dirty="0" smtClean="0"/>
              <a:t> of </a:t>
            </a:r>
            <a:r>
              <a:rPr lang="nl-NL" dirty="0" err="1" smtClean="0"/>
              <a:t>the</a:t>
            </a:r>
            <a:r>
              <a:rPr lang="nl-NL" dirty="0" smtClean="0"/>
              <a:t> </a:t>
            </a:r>
            <a:r>
              <a:rPr lang="nl-NL" dirty="0" err="1" smtClean="0"/>
              <a:t>application</a:t>
            </a:r>
            <a:r>
              <a:rPr lang="nl-NL" dirty="0" smtClean="0"/>
              <a:t> code, </a:t>
            </a:r>
            <a:r>
              <a:rPr lang="nl-NL" dirty="0" err="1" smtClean="0"/>
              <a:t>it</a:t>
            </a:r>
            <a:r>
              <a:rPr lang="nl-NL" dirty="0" smtClean="0"/>
              <a:t> is like a black box </a:t>
            </a:r>
            <a:r>
              <a:rPr lang="nl-NL" dirty="0" err="1" smtClean="0"/>
              <a:t>to</a:t>
            </a:r>
            <a:r>
              <a:rPr lang="nl-NL" dirty="0" smtClean="0"/>
              <a:t> </a:t>
            </a:r>
            <a:r>
              <a:rPr lang="nl-NL" dirty="0" err="1" smtClean="0"/>
              <a:t>the</a:t>
            </a:r>
            <a:r>
              <a:rPr lang="nl-NL" dirty="0" smtClean="0"/>
              <a:t> tester. </a:t>
            </a:r>
            <a:r>
              <a:rPr lang="nl-NL" dirty="0" err="1" smtClean="0"/>
              <a:t>Instead</a:t>
            </a:r>
            <a:r>
              <a:rPr lang="nl-NL" dirty="0" smtClean="0"/>
              <a:t>, </a:t>
            </a:r>
            <a:r>
              <a:rPr lang="nl-NL" dirty="0" err="1" smtClean="0"/>
              <a:t>the</a:t>
            </a:r>
            <a:r>
              <a:rPr lang="nl-NL" dirty="0" smtClean="0"/>
              <a:t> tester is </a:t>
            </a:r>
            <a:r>
              <a:rPr lang="nl-NL" dirty="0" err="1" smtClean="0"/>
              <a:t>focussed</a:t>
            </a:r>
            <a:r>
              <a:rPr lang="nl-NL" dirty="0" smtClean="0"/>
              <a:t> on </a:t>
            </a:r>
            <a:r>
              <a:rPr lang="nl-NL" dirty="0" err="1" smtClean="0"/>
              <a:t>giving</a:t>
            </a:r>
            <a:r>
              <a:rPr lang="nl-NL" dirty="0" smtClean="0"/>
              <a:t> </a:t>
            </a:r>
            <a:r>
              <a:rPr lang="nl-NL" dirty="0" err="1" smtClean="0"/>
              <a:t>the</a:t>
            </a:r>
            <a:r>
              <a:rPr lang="nl-NL" dirty="0" smtClean="0"/>
              <a:t> software </a:t>
            </a:r>
            <a:r>
              <a:rPr lang="nl-NL" dirty="0" err="1" smtClean="0"/>
              <a:t>certain</a:t>
            </a:r>
            <a:r>
              <a:rPr lang="nl-NL" dirty="0" smtClean="0"/>
              <a:t> </a:t>
            </a:r>
            <a:r>
              <a:rPr lang="nl-NL" dirty="0" err="1" smtClean="0"/>
              <a:t>inputs</a:t>
            </a:r>
            <a:r>
              <a:rPr lang="nl-NL" dirty="0" smtClean="0"/>
              <a:t> </a:t>
            </a:r>
            <a:r>
              <a:rPr lang="nl-NL" dirty="0" err="1" smtClean="0"/>
              <a:t>and</a:t>
            </a:r>
            <a:r>
              <a:rPr lang="nl-NL" dirty="0" smtClean="0"/>
              <a:t> </a:t>
            </a:r>
            <a:r>
              <a:rPr lang="nl-NL" dirty="0" err="1" smtClean="0"/>
              <a:t>determining</a:t>
            </a:r>
            <a:r>
              <a:rPr lang="nl-NL" dirty="0" smtClean="0"/>
              <a:t> </a:t>
            </a:r>
            <a:r>
              <a:rPr lang="nl-NL" dirty="0" err="1" smtClean="0"/>
              <a:t>whether</a:t>
            </a:r>
            <a:r>
              <a:rPr lang="nl-NL" dirty="0" smtClean="0"/>
              <a:t> </a:t>
            </a:r>
            <a:r>
              <a:rPr lang="nl-NL" dirty="0" err="1" smtClean="0"/>
              <a:t>the</a:t>
            </a:r>
            <a:r>
              <a:rPr lang="nl-NL" dirty="0" smtClean="0"/>
              <a:t> </a:t>
            </a:r>
            <a:r>
              <a:rPr lang="nl-NL" dirty="0" err="1" smtClean="0"/>
              <a:t>outputs</a:t>
            </a:r>
            <a:r>
              <a:rPr lang="nl-NL" dirty="0" smtClean="0"/>
              <a:t> </a:t>
            </a:r>
            <a:r>
              <a:rPr lang="nl-NL" dirty="0" err="1" smtClean="0"/>
              <a:t>that</a:t>
            </a:r>
            <a:r>
              <a:rPr lang="nl-NL" dirty="0" smtClean="0"/>
              <a:t> </a:t>
            </a:r>
            <a:r>
              <a:rPr lang="nl-NL" dirty="0" err="1" smtClean="0"/>
              <a:t>it</a:t>
            </a:r>
            <a:r>
              <a:rPr lang="nl-NL" dirty="0" smtClean="0"/>
              <a:t> </a:t>
            </a:r>
            <a:r>
              <a:rPr lang="nl-NL" dirty="0" err="1" smtClean="0"/>
              <a:t>gives</a:t>
            </a:r>
            <a:r>
              <a:rPr lang="nl-NL" dirty="0" smtClean="0"/>
              <a:t> back meet </a:t>
            </a:r>
            <a:r>
              <a:rPr lang="nl-NL" dirty="0" err="1" smtClean="0"/>
              <a:t>the</a:t>
            </a:r>
            <a:r>
              <a:rPr lang="nl-NL" dirty="0" smtClean="0"/>
              <a:t> </a:t>
            </a:r>
            <a:r>
              <a:rPr lang="nl-NL" dirty="0" err="1" smtClean="0"/>
              <a:t>functional</a:t>
            </a:r>
            <a:r>
              <a:rPr lang="nl-NL" dirty="0" smtClean="0"/>
              <a:t> </a:t>
            </a:r>
            <a:r>
              <a:rPr lang="nl-NL" dirty="0" err="1" smtClean="0"/>
              <a:t>requirements</a:t>
            </a:r>
            <a:r>
              <a:rPr lang="nl-NL" dirty="0" smtClean="0"/>
              <a:t>. </a:t>
            </a:r>
            <a:endParaRPr lang="nl-NL" u="sng" dirty="0" smtClean="0"/>
          </a:p>
        </p:txBody>
      </p:sp>
      <p:pic>
        <p:nvPicPr>
          <p:cNvPr id="23554" name="Picture 2" descr="Image result for black box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8858" y="2013692"/>
            <a:ext cx="5460860" cy="2821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975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8: Deploy</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169656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a:t>
            </a:r>
            <a:r>
              <a:rPr lang="en-US" dirty="0"/>
              <a:t>8</a:t>
            </a:r>
            <a:r>
              <a:rPr lang="en-US" dirty="0" smtClean="0"/>
              <a:t>: Deploy</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err="1" smtClean="0"/>
              <a:t>When</a:t>
            </a:r>
            <a:r>
              <a:rPr lang="nl-NL" dirty="0" smtClean="0"/>
              <a:t> </a:t>
            </a:r>
            <a:r>
              <a:rPr lang="nl-NL" dirty="0" err="1" smtClean="0"/>
              <a:t>all</a:t>
            </a:r>
            <a:r>
              <a:rPr lang="nl-NL" dirty="0" smtClean="0"/>
              <a:t> </a:t>
            </a:r>
            <a:r>
              <a:rPr lang="nl-NL" dirty="0" err="1" smtClean="0"/>
              <a:t>the</a:t>
            </a:r>
            <a:r>
              <a:rPr lang="nl-NL" dirty="0" smtClean="0"/>
              <a:t> </a:t>
            </a:r>
            <a:r>
              <a:rPr lang="nl-NL" dirty="0" err="1" smtClean="0"/>
              <a:t>previous</a:t>
            </a:r>
            <a:r>
              <a:rPr lang="nl-NL" dirty="0" smtClean="0"/>
              <a:t> </a:t>
            </a:r>
            <a:r>
              <a:rPr lang="nl-NL" dirty="0" err="1" smtClean="0"/>
              <a:t>phases</a:t>
            </a:r>
            <a:r>
              <a:rPr lang="nl-NL" dirty="0" smtClean="0"/>
              <a:t> have been </a:t>
            </a:r>
            <a:r>
              <a:rPr lang="nl-NL" dirty="0" err="1" smtClean="0"/>
              <a:t>completed</a:t>
            </a:r>
            <a:r>
              <a:rPr lang="nl-NL" dirty="0" smtClean="0"/>
              <a:t> </a:t>
            </a:r>
            <a:r>
              <a:rPr lang="nl-NL" dirty="0" err="1" smtClean="0"/>
              <a:t>successfully</a:t>
            </a:r>
            <a:r>
              <a:rPr lang="nl-NL" dirty="0" smtClean="0"/>
              <a:t>, </a:t>
            </a:r>
            <a:r>
              <a:rPr lang="nl-NL" dirty="0" err="1" smtClean="0"/>
              <a:t>the</a:t>
            </a:r>
            <a:r>
              <a:rPr lang="nl-NL" dirty="0" smtClean="0"/>
              <a:t> software </a:t>
            </a:r>
            <a:r>
              <a:rPr lang="nl-NL" dirty="0" err="1" smtClean="0"/>
              <a:t>can</a:t>
            </a:r>
            <a:r>
              <a:rPr lang="nl-NL" dirty="0" smtClean="0"/>
              <a:t> </a:t>
            </a:r>
            <a:r>
              <a:rPr lang="nl-NL" dirty="0" err="1" smtClean="0"/>
              <a:t>finally</a:t>
            </a:r>
            <a:r>
              <a:rPr lang="nl-NL" dirty="0" smtClean="0"/>
              <a:t> </a:t>
            </a:r>
            <a:r>
              <a:rPr lang="nl-NL" dirty="0" err="1" smtClean="0"/>
              <a:t>be</a:t>
            </a:r>
            <a:r>
              <a:rPr lang="nl-NL" dirty="0" smtClean="0"/>
              <a:t> </a:t>
            </a:r>
            <a:r>
              <a:rPr lang="nl-NL" dirty="0" err="1" smtClean="0"/>
              <a:t>given</a:t>
            </a:r>
            <a:r>
              <a:rPr lang="nl-NL" dirty="0" smtClean="0"/>
              <a:t> </a:t>
            </a:r>
            <a:r>
              <a:rPr lang="nl-NL" dirty="0" err="1" smtClean="0"/>
              <a:t>to</a:t>
            </a:r>
            <a:r>
              <a:rPr lang="nl-NL" dirty="0" smtClean="0"/>
              <a:t> </a:t>
            </a:r>
            <a:r>
              <a:rPr lang="nl-NL" dirty="0" err="1" smtClean="0"/>
              <a:t>the</a:t>
            </a:r>
            <a:r>
              <a:rPr lang="nl-NL" dirty="0" smtClean="0"/>
              <a:t> user! </a:t>
            </a:r>
            <a:r>
              <a:rPr lang="nl-NL" dirty="0" err="1" smtClean="0"/>
              <a:t>This</a:t>
            </a:r>
            <a:r>
              <a:rPr lang="nl-NL" dirty="0" smtClean="0"/>
              <a:t> is </a:t>
            </a:r>
            <a:r>
              <a:rPr lang="nl-NL" dirty="0" err="1" smtClean="0"/>
              <a:t>what</a:t>
            </a:r>
            <a:r>
              <a:rPr lang="nl-NL" dirty="0" smtClean="0"/>
              <a:t> </a:t>
            </a:r>
            <a:r>
              <a:rPr lang="nl-NL" dirty="0" err="1" smtClean="0"/>
              <a:t>happens</a:t>
            </a:r>
            <a:r>
              <a:rPr lang="nl-NL" dirty="0" smtClean="0"/>
              <a:t> </a:t>
            </a:r>
            <a:r>
              <a:rPr lang="nl-NL" dirty="0" err="1" smtClean="0"/>
              <a:t>during</a:t>
            </a:r>
            <a:r>
              <a:rPr lang="nl-NL" dirty="0" smtClean="0"/>
              <a:t> </a:t>
            </a:r>
            <a:r>
              <a:rPr lang="nl-NL" dirty="0" err="1" smtClean="0"/>
              <a:t>the</a:t>
            </a:r>
            <a:r>
              <a:rPr lang="nl-NL" dirty="0" smtClean="0"/>
              <a:t> </a:t>
            </a:r>
            <a:r>
              <a:rPr lang="nl-NL" dirty="0" err="1" smtClean="0"/>
              <a:t>Deploy</a:t>
            </a:r>
            <a:r>
              <a:rPr lang="nl-NL" dirty="0" smtClean="0"/>
              <a:t> </a:t>
            </a:r>
            <a:r>
              <a:rPr lang="nl-NL" dirty="0" err="1" smtClean="0"/>
              <a:t>phase</a:t>
            </a:r>
            <a:r>
              <a:rPr lang="nl-NL" dirty="0" smtClean="0"/>
              <a:t>. </a:t>
            </a:r>
            <a:endParaRPr lang="nl-NL" u="sng" dirty="0" smtClean="0"/>
          </a:p>
        </p:txBody>
      </p:sp>
      <p:pic>
        <p:nvPicPr>
          <p:cNvPr id="5" name="Picture 4" descr="Image result for dev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411" y="1971676"/>
            <a:ext cx="7455754" cy="290512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9254698" y="1896979"/>
            <a:ext cx="952500" cy="9144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168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Image result for server illustra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522" t="11666" r="27003" b="8509"/>
          <a:stretch/>
        </p:blipFill>
        <p:spPr bwMode="auto">
          <a:xfrm>
            <a:off x="9376610" y="878309"/>
            <a:ext cx="1700464" cy="27965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Lesson </a:t>
            </a:r>
            <a:r>
              <a:rPr lang="en-US" dirty="0"/>
              <a:t>8</a:t>
            </a:r>
            <a:r>
              <a:rPr lang="en-US" dirty="0" smtClean="0"/>
              <a:t>: Deploy</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err="1" smtClean="0"/>
              <a:t>So</a:t>
            </a:r>
            <a:r>
              <a:rPr lang="nl-NL" dirty="0" smtClean="0"/>
              <a:t>, “</a:t>
            </a:r>
            <a:r>
              <a:rPr lang="nl-NL" dirty="0" err="1" smtClean="0"/>
              <a:t>giving</a:t>
            </a:r>
            <a:r>
              <a:rPr lang="nl-NL" dirty="0" smtClean="0"/>
              <a:t> </a:t>
            </a:r>
            <a:r>
              <a:rPr lang="nl-NL" dirty="0" err="1" smtClean="0"/>
              <a:t>the</a:t>
            </a:r>
            <a:r>
              <a:rPr lang="nl-NL" dirty="0" smtClean="0"/>
              <a:t> software </a:t>
            </a:r>
            <a:r>
              <a:rPr lang="nl-NL" dirty="0" err="1" smtClean="0"/>
              <a:t>to</a:t>
            </a:r>
            <a:r>
              <a:rPr lang="nl-NL" dirty="0" smtClean="0"/>
              <a:t> </a:t>
            </a:r>
            <a:r>
              <a:rPr lang="nl-NL" dirty="0" err="1" smtClean="0"/>
              <a:t>the</a:t>
            </a:r>
            <a:r>
              <a:rPr lang="nl-NL" dirty="0" smtClean="0"/>
              <a:t> user”, </a:t>
            </a:r>
            <a:r>
              <a:rPr lang="nl-NL" dirty="0" err="1" smtClean="0"/>
              <a:t>how</a:t>
            </a:r>
            <a:r>
              <a:rPr lang="nl-NL" dirty="0" smtClean="0"/>
              <a:t> do we do </a:t>
            </a:r>
            <a:r>
              <a:rPr lang="nl-NL" dirty="0" err="1" smtClean="0"/>
              <a:t>that</a:t>
            </a:r>
            <a:r>
              <a:rPr lang="nl-NL" dirty="0" smtClean="0"/>
              <a:t>? It is </a:t>
            </a:r>
            <a:r>
              <a:rPr lang="nl-NL" dirty="0" err="1" smtClean="0"/>
              <a:t>actually</a:t>
            </a:r>
            <a:r>
              <a:rPr lang="nl-NL" dirty="0" smtClean="0"/>
              <a:t> </a:t>
            </a:r>
            <a:r>
              <a:rPr lang="nl-NL" dirty="0" err="1" smtClean="0"/>
              <a:t>quite</a:t>
            </a:r>
            <a:r>
              <a:rPr lang="nl-NL" dirty="0" smtClean="0"/>
              <a:t> </a:t>
            </a:r>
            <a:r>
              <a:rPr lang="nl-NL" dirty="0" err="1" smtClean="0"/>
              <a:t>simple</a:t>
            </a:r>
            <a:r>
              <a:rPr lang="nl-NL" dirty="0" smtClean="0"/>
              <a:t>. We </a:t>
            </a:r>
            <a:r>
              <a:rPr lang="nl-NL" dirty="0" err="1" smtClean="0"/>
              <a:t>install</a:t>
            </a:r>
            <a:r>
              <a:rPr lang="nl-NL" dirty="0" smtClean="0"/>
              <a:t> </a:t>
            </a:r>
            <a:r>
              <a:rPr lang="nl-NL" dirty="0" err="1" smtClean="0"/>
              <a:t>the</a:t>
            </a:r>
            <a:r>
              <a:rPr lang="nl-NL" dirty="0" smtClean="0"/>
              <a:t> software </a:t>
            </a:r>
            <a:r>
              <a:rPr lang="nl-NL" dirty="0" err="1" smtClean="0"/>
              <a:t>that</a:t>
            </a:r>
            <a:r>
              <a:rPr lang="nl-NL" dirty="0" smtClean="0"/>
              <a:t> we </a:t>
            </a:r>
            <a:r>
              <a:rPr lang="nl-NL" dirty="0" err="1" smtClean="0"/>
              <a:t>coded</a:t>
            </a:r>
            <a:r>
              <a:rPr lang="nl-NL" dirty="0" smtClean="0"/>
              <a:t>, built, </a:t>
            </a:r>
            <a:r>
              <a:rPr lang="nl-NL" dirty="0" err="1" smtClean="0"/>
              <a:t>and</a:t>
            </a:r>
            <a:r>
              <a:rPr lang="nl-NL" dirty="0" smtClean="0"/>
              <a:t> </a:t>
            </a:r>
            <a:r>
              <a:rPr lang="nl-NL" dirty="0" err="1" smtClean="0"/>
              <a:t>tested</a:t>
            </a:r>
            <a:r>
              <a:rPr lang="nl-NL" dirty="0" smtClean="0"/>
              <a:t> on a server, </a:t>
            </a:r>
            <a:r>
              <a:rPr lang="nl-NL" dirty="0" err="1" smtClean="0"/>
              <a:t>and</a:t>
            </a:r>
            <a:r>
              <a:rPr lang="nl-NL" dirty="0" smtClean="0"/>
              <a:t> </a:t>
            </a:r>
            <a:r>
              <a:rPr lang="nl-NL" dirty="0" err="1" smtClean="0"/>
              <a:t>from</a:t>
            </a:r>
            <a:r>
              <a:rPr lang="nl-NL" dirty="0" smtClean="0"/>
              <a:t> </a:t>
            </a:r>
            <a:r>
              <a:rPr lang="nl-NL" dirty="0" err="1" smtClean="0"/>
              <a:t>then</a:t>
            </a:r>
            <a:r>
              <a:rPr lang="nl-NL" dirty="0" smtClean="0"/>
              <a:t> on </a:t>
            </a:r>
            <a:r>
              <a:rPr lang="nl-NL" dirty="0" err="1" smtClean="0"/>
              <a:t>the</a:t>
            </a:r>
            <a:r>
              <a:rPr lang="nl-NL" dirty="0" smtClean="0"/>
              <a:t> user </a:t>
            </a:r>
            <a:r>
              <a:rPr lang="nl-NL" dirty="0" err="1" smtClean="0"/>
              <a:t>can</a:t>
            </a:r>
            <a:r>
              <a:rPr lang="nl-NL" dirty="0" smtClean="0"/>
              <a:t> access it. </a:t>
            </a:r>
          </a:p>
          <a:p>
            <a:r>
              <a:rPr lang="nl-NL" dirty="0" err="1" smtClean="0"/>
              <a:t>If</a:t>
            </a:r>
            <a:r>
              <a:rPr lang="nl-NL" dirty="0" smtClean="0"/>
              <a:t> we have, </a:t>
            </a:r>
            <a:r>
              <a:rPr lang="nl-NL" dirty="0" err="1" smtClean="0"/>
              <a:t>for</a:t>
            </a:r>
            <a:r>
              <a:rPr lang="nl-NL" dirty="0" smtClean="0"/>
              <a:t> </a:t>
            </a:r>
            <a:r>
              <a:rPr lang="nl-NL" dirty="0" err="1" smtClean="0"/>
              <a:t>example</a:t>
            </a:r>
            <a:r>
              <a:rPr lang="nl-NL" dirty="0" smtClean="0"/>
              <a:t>, been </a:t>
            </a:r>
            <a:r>
              <a:rPr lang="nl-NL" dirty="0" err="1" smtClean="0"/>
              <a:t>developing</a:t>
            </a:r>
            <a:r>
              <a:rPr lang="nl-NL" dirty="0" smtClean="0"/>
              <a:t> </a:t>
            </a:r>
            <a:r>
              <a:rPr lang="nl-NL" dirty="0" err="1" smtClean="0"/>
              <a:t>something</a:t>
            </a:r>
            <a:r>
              <a:rPr lang="nl-NL" dirty="0" smtClean="0"/>
              <a:t> new </a:t>
            </a:r>
            <a:r>
              <a:rPr lang="nl-NL" dirty="0" err="1" smtClean="0"/>
              <a:t>for</a:t>
            </a:r>
            <a:r>
              <a:rPr lang="nl-NL" dirty="0" smtClean="0"/>
              <a:t> </a:t>
            </a:r>
            <a:r>
              <a:rPr lang="nl-NL" dirty="0" err="1" smtClean="0"/>
              <a:t>the</a:t>
            </a:r>
            <a:r>
              <a:rPr lang="nl-NL" dirty="0" smtClean="0"/>
              <a:t> KLM website, </a:t>
            </a:r>
            <a:r>
              <a:rPr lang="nl-NL" dirty="0" err="1" smtClean="0"/>
              <a:t>the</a:t>
            </a:r>
            <a:r>
              <a:rPr lang="nl-NL" dirty="0" smtClean="0"/>
              <a:t> user </a:t>
            </a:r>
            <a:r>
              <a:rPr lang="nl-NL" dirty="0" err="1" smtClean="0"/>
              <a:t>can</a:t>
            </a:r>
            <a:r>
              <a:rPr lang="nl-NL" dirty="0" smtClean="0"/>
              <a:t> </a:t>
            </a:r>
            <a:r>
              <a:rPr lang="nl-NL" dirty="0" err="1" smtClean="0"/>
              <a:t>only</a:t>
            </a:r>
            <a:r>
              <a:rPr lang="nl-NL" dirty="0" smtClean="0"/>
              <a:t> </a:t>
            </a:r>
            <a:r>
              <a:rPr lang="nl-NL" dirty="0" err="1" smtClean="0"/>
              <a:t>see</a:t>
            </a:r>
            <a:r>
              <a:rPr lang="nl-NL" dirty="0" smtClean="0"/>
              <a:t> </a:t>
            </a:r>
            <a:r>
              <a:rPr lang="nl-NL" dirty="0" err="1" smtClean="0"/>
              <a:t>it</a:t>
            </a:r>
            <a:r>
              <a:rPr lang="nl-NL" dirty="0" smtClean="0"/>
              <a:t> on </a:t>
            </a:r>
            <a:r>
              <a:rPr lang="nl-NL" dirty="0" err="1" smtClean="0"/>
              <a:t>the</a:t>
            </a:r>
            <a:r>
              <a:rPr lang="nl-NL" dirty="0" smtClean="0"/>
              <a:t> live website </a:t>
            </a:r>
            <a:r>
              <a:rPr lang="nl-NL" dirty="0" err="1" smtClean="0"/>
              <a:t>once</a:t>
            </a:r>
            <a:r>
              <a:rPr lang="nl-NL" dirty="0" smtClean="0"/>
              <a:t> we </a:t>
            </a:r>
            <a:r>
              <a:rPr lang="nl-NL" dirty="0" err="1" smtClean="0"/>
              <a:t>deployed</a:t>
            </a:r>
            <a:r>
              <a:rPr lang="nl-NL" dirty="0" smtClean="0"/>
              <a:t> </a:t>
            </a:r>
            <a:r>
              <a:rPr lang="nl-NL" dirty="0" err="1" smtClean="0"/>
              <a:t>the</a:t>
            </a:r>
            <a:r>
              <a:rPr lang="nl-NL" dirty="0" smtClean="0"/>
              <a:t> code </a:t>
            </a:r>
            <a:r>
              <a:rPr lang="nl-NL" dirty="0" err="1" smtClean="0"/>
              <a:t>to</a:t>
            </a:r>
            <a:r>
              <a:rPr lang="nl-NL" dirty="0" smtClean="0"/>
              <a:t> </a:t>
            </a:r>
            <a:r>
              <a:rPr lang="nl-NL" dirty="0" err="1" smtClean="0"/>
              <a:t>the</a:t>
            </a:r>
            <a:r>
              <a:rPr lang="nl-NL" dirty="0" smtClean="0"/>
              <a:t> server. </a:t>
            </a:r>
            <a:r>
              <a:rPr lang="nl-NL" dirty="0" err="1" smtClean="0"/>
              <a:t>Therefore</a:t>
            </a:r>
            <a:r>
              <a:rPr lang="nl-NL" dirty="0" smtClean="0"/>
              <a:t>, we say </a:t>
            </a:r>
            <a:r>
              <a:rPr lang="nl-NL" dirty="0" err="1" smtClean="0"/>
              <a:t>that</a:t>
            </a:r>
            <a:r>
              <a:rPr lang="nl-NL" dirty="0" smtClean="0"/>
              <a:t> </a:t>
            </a:r>
            <a:r>
              <a:rPr lang="nl-NL" dirty="0" err="1" smtClean="0"/>
              <a:t>the</a:t>
            </a:r>
            <a:r>
              <a:rPr lang="nl-NL" dirty="0" smtClean="0"/>
              <a:t> software is “live” </a:t>
            </a:r>
            <a:r>
              <a:rPr lang="nl-NL" dirty="0" err="1" smtClean="0"/>
              <a:t>once</a:t>
            </a:r>
            <a:r>
              <a:rPr lang="nl-NL" dirty="0" smtClean="0"/>
              <a:t> we have </a:t>
            </a:r>
            <a:r>
              <a:rPr lang="nl-NL" dirty="0" err="1" smtClean="0"/>
              <a:t>deployed</a:t>
            </a:r>
            <a:r>
              <a:rPr lang="nl-NL" dirty="0" smtClean="0"/>
              <a:t> it. </a:t>
            </a:r>
            <a:endParaRPr lang="nl-NL" dirty="0"/>
          </a:p>
        </p:txBody>
      </p:sp>
      <p:pic>
        <p:nvPicPr>
          <p:cNvPr id="24580" name="Picture 4" descr="Image result for programmer illustr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6826" y="2580443"/>
            <a:ext cx="2743200" cy="27432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flipV="1">
            <a:off x="7531768" y="2181730"/>
            <a:ext cx="2037348" cy="1187116"/>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8197259" y="2526572"/>
            <a:ext cx="607859" cy="720515"/>
            <a:chOff x="6169060" y="3763745"/>
            <a:chExt cx="607859" cy="720515"/>
          </a:xfrm>
        </p:grpSpPr>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4490" y="3763745"/>
              <a:ext cx="497000" cy="497000"/>
            </a:xfrm>
            <a:prstGeom prst="rect">
              <a:avLst/>
            </a:prstGeom>
          </p:spPr>
        </p:pic>
        <p:sp>
          <p:nvSpPr>
            <p:cNvPr id="12" name="TextBox 11"/>
            <p:cNvSpPr txBox="1"/>
            <p:nvPr/>
          </p:nvSpPr>
          <p:spPr>
            <a:xfrm>
              <a:off x="6169060" y="4230344"/>
              <a:ext cx="607859" cy="253916"/>
            </a:xfrm>
            <a:prstGeom prst="rect">
              <a:avLst/>
            </a:prstGeom>
            <a:noFill/>
          </p:spPr>
          <p:txBody>
            <a:bodyPr wrap="none" rtlCol="0">
              <a:spAutoFit/>
            </a:bodyPr>
            <a:lstStyle/>
            <a:p>
              <a:pPr algn="ctr"/>
              <a:r>
                <a:rPr lang="en-US" sz="1050" i="1" dirty="0" smtClean="0"/>
                <a:t>Product</a:t>
              </a:r>
              <a:endParaRPr lang="en-US" sz="1050" i="1" dirty="0"/>
            </a:p>
          </p:txBody>
        </p:sp>
      </p:grpSp>
      <p:pic>
        <p:nvPicPr>
          <p:cNvPr id="16" name="Picture 2" descr="Image result for person phone illustratio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0073"/>
          <a:stretch/>
        </p:blipFill>
        <p:spPr bwMode="auto">
          <a:xfrm>
            <a:off x="8914457" y="4365681"/>
            <a:ext cx="2494548" cy="1495369"/>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a:off x="10161731" y="3424237"/>
            <a:ext cx="0" cy="1115679"/>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42814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a:t>
            </a:r>
            <a:r>
              <a:rPr lang="en-US" dirty="0"/>
              <a:t>8</a:t>
            </a:r>
            <a:r>
              <a:rPr lang="en-US" dirty="0" smtClean="0"/>
              <a:t>: Deploy</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smtClean="0"/>
              <a:t>We </a:t>
            </a:r>
            <a:r>
              <a:rPr lang="nl-NL" dirty="0" err="1" smtClean="0"/>
              <a:t>wouldn’t</a:t>
            </a:r>
            <a:r>
              <a:rPr lang="nl-NL" dirty="0" smtClean="0"/>
              <a:t> </a:t>
            </a:r>
            <a:r>
              <a:rPr lang="nl-NL" dirty="0" err="1" smtClean="0"/>
              <a:t>be</a:t>
            </a:r>
            <a:r>
              <a:rPr lang="nl-NL" dirty="0" smtClean="0"/>
              <a:t> </a:t>
            </a:r>
            <a:r>
              <a:rPr lang="nl-NL" dirty="0" err="1" smtClean="0"/>
              <a:t>still</a:t>
            </a:r>
            <a:r>
              <a:rPr lang="nl-NL" dirty="0" smtClean="0"/>
              <a:t> </a:t>
            </a:r>
            <a:r>
              <a:rPr lang="nl-NL" dirty="0" err="1" smtClean="0"/>
              <a:t>talking</a:t>
            </a:r>
            <a:r>
              <a:rPr lang="nl-NL" dirty="0" smtClean="0"/>
              <a:t> </a:t>
            </a:r>
            <a:r>
              <a:rPr lang="nl-NL" dirty="0" err="1" smtClean="0"/>
              <a:t>about</a:t>
            </a:r>
            <a:r>
              <a:rPr lang="nl-NL" dirty="0" smtClean="0"/>
              <a:t> </a:t>
            </a:r>
            <a:r>
              <a:rPr lang="nl-NL" dirty="0" err="1" smtClean="0"/>
              <a:t>DevOps</a:t>
            </a:r>
            <a:r>
              <a:rPr lang="nl-NL" dirty="0" smtClean="0"/>
              <a:t> </a:t>
            </a:r>
            <a:r>
              <a:rPr lang="nl-NL" dirty="0" err="1" smtClean="0"/>
              <a:t>if</a:t>
            </a:r>
            <a:r>
              <a:rPr lang="nl-NL" dirty="0" smtClean="0"/>
              <a:t> we </a:t>
            </a:r>
            <a:r>
              <a:rPr lang="nl-NL" dirty="0" err="1" smtClean="0"/>
              <a:t>didn’t</a:t>
            </a:r>
            <a:r>
              <a:rPr lang="nl-NL" dirty="0" smtClean="0"/>
              <a:t> </a:t>
            </a:r>
            <a:r>
              <a:rPr lang="nl-NL" dirty="0" err="1" smtClean="0"/>
              <a:t>try</a:t>
            </a:r>
            <a:r>
              <a:rPr lang="nl-NL" dirty="0" smtClean="0"/>
              <a:t> </a:t>
            </a:r>
            <a:r>
              <a:rPr lang="nl-NL" dirty="0" err="1" smtClean="0"/>
              <a:t>to</a:t>
            </a:r>
            <a:r>
              <a:rPr lang="nl-NL" dirty="0" smtClean="0"/>
              <a:t> </a:t>
            </a:r>
            <a:r>
              <a:rPr lang="nl-NL" dirty="0" err="1" smtClean="0"/>
              <a:t>automate</a:t>
            </a:r>
            <a:r>
              <a:rPr lang="nl-NL" dirty="0" smtClean="0"/>
              <a:t> </a:t>
            </a:r>
            <a:r>
              <a:rPr lang="nl-NL" dirty="0" err="1" smtClean="0"/>
              <a:t>the</a:t>
            </a:r>
            <a:r>
              <a:rPr lang="nl-NL" dirty="0" smtClean="0"/>
              <a:t> </a:t>
            </a:r>
            <a:r>
              <a:rPr lang="nl-NL" dirty="0" err="1" smtClean="0"/>
              <a:t>deployment</a:t>
            </a:r>
            <a:r>
              <a:rPr lang="nl-NL" dirty="0" smtClean="0"/>
              <a:t> </a:t>
            </a:r>
            <a:r>
              <a:rPr lang="nl-NL" dirty="0" err="1" smtClean="0"/>
              <a:t>process</a:t>
            </a:r>
            <a:r>
              <a:rPr lang="nl-NL" dirty="0" smtClean="0"/>
              <a:t> as </a:t>
            </a:r>
            <a:r>
              <a:rPr lang="nl-NL" dirty="0" err="1" smtClean="0"/>
              <a:t>much</a:t>
            </a:r>
            <a:r>
              <a:rPr lang="nl-NL" dirty="0" smtClean="0"/>
              <a:t> as </a:t>
            </a:r>
            <a:r>
              <a:rPr lang="nl-NL" dirty="0" err="1" smtClean="0"/>
              <a:t>possible</a:t>
            </a:r>
            <a:r>
              <a:rPr lang="nl-NL" dirty="0" smtClean="0"/>
              <a:t>. </a:t>
            </a:r>
            <a:r>
              <a:rPr lang="nl-NL" dirty="0" err="1" smtClean="0"/>
              <a:t>This</a:t>
            </a:r>
            <a:r>
              <a:rPr lang="nl-NL" dirty="0" smtClean="0"/>
              <a:t> is </a:t>
            </a:r>
            <a:r>
              <a:rPr lang="nl-NL" dirty="0" err="1" smtClean="0"/>
              <a:t>what</a:t>
            </a:r>
            <a:r>
              <a:rPr lang="nl-NL" dirty="0" smtClean="0"/>
              <a:t> we call </a:t>
            </a:r>
            <a:r>
              <a:rPr lang="nl-NL" dirty="0" err="1" smtClean="0"/>
              <a:t>the</a:t>
            </a:r>
            <a:r>
              <a:rPr lang="nl-NL" dirty="0" smtClean="0"/>
              <a:t> </a:t>
            </a:r>
            <a:r>
              <a:rPr lang="nl-NL" dirty="0" err="1" smtClean="0"/>
              <a:t>deployment</a:t>
            </a:r>
            <a:r>
              <a:rPr lang="nl-NL" dirty="0" smtClean="0"/>
              <a:t> pipeline, or </a:t>
            </a:r>
            <a:r>
              <a:rPr lang="nl-NL" dirty="0" err="1" smtClean="0"/>
              <a:t>the</a:t>
            </a:r>
            <a:r>
              <a:rPr lang="nl-NL" dirty="0" smtClean="0"/>
              <a:t> delivery pipeline at AFKL. </a:t>
            </a:r>
            <a:r>
              <a:rPr lang="nl-NL" dirty="0" err="1" smtClean="0"/>
              <a:t>This</a:t>
            </a:r>
            <a:r>
              <a:rPr lang="nl-NL" dirty="0" smtClean="0"/>
              <a:t> </a:t>
            </a:r>
            <a:r>
              <a:rPr lang="nl-NL" dirty="0" err="1" smtClean="0"/>
              <a:t>will</a:t>
            </a:r>
            <a:r>
              <a:rPr lang="nl-NL" dirty="0" smtClean="0"/>
              <a:t> </a:t>
            </a:r>
            <a:r>
              <a:rPr lang="nl-NL" dirty="0" err="1" smtClean="0"/>
              <a:t>be</a:t>
            </a:r>
            <a:r>
              <a:rPr lang="nl-NL" dirty="0" smtClean="0"/>
              <a:t> </a:t>
            </a:r>
            <a:r>
              <a:rPr lang="nl-NL" dirty="0" err="1" smtClean="0"/>
              <a:t>addressed</a:t>
            </a:r>
            <a:r>
              <a:rPr lang="nl-NL" dirty="0" smtClean="0"/>
              <a:t> </a:t>
            </a:r>
            <a:r>
              <a:rPr lang="nl-NL" dirty="0" err="1" smtClean="0"/>
              <a:t>further</a:t>
            </a:r>
            <a:r>
              <a:rPr lang="nl-NL" dirty="0" smtClean="0"/>
              <a:t> </a:t>
            </a:r>
            <a:r>
              <a:rPr lang="nl-NL" dirty="0" err="1" smtClean="0"/>
              <a:t>under</a:t>
            </a:r>
            <a:r>
              <a:rPr lang="nl-NL" dirty="0" smtClean="0"/>
              <a:t> </a:t>
            </a:r>
            <a:r>
              <a:rPr lang="en-US" i="1" u="sng" dirty="0"/>
              <a:t>Topic </a:t>
            </a:r>
            <a:r>
              <a:rPr lang="en-US" i="1" u="sng" dirty="0" smtClean="0"/>
              <a:t>11: Delivery Pipeline.</a:t>
            </a:r>
            <a:endParaRPr lang="nl-NL" dirty="0"/>
          </a:p>
        </p:txBody>
      </p:sp>
      <p:pic>
        <p:nvPicPr>
          <p:cNvPr id="25602" name="Picture 2" descr="Image result for delivery pipel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9075" y="2509837"/>
            <a:ext cx="6100425"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9811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9: Operate</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7120715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9: Operate</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err="1" smtClean="0"/>
              <a:t>Alright</a:t>
            </a:r>
            <a:r>
              <a:rPr lang="nl-NL" dirty="0" smtClean="0"/>
              <a:t>, </a:t>
            </a:r>
            <a:r>
              <a:rPr lang="nl-NL" dirty="0" err="1" smtClean="0"/>
              <a:t>the</a:t>
            </a:r>
            <a:r>
              <a:rPr lang="nl-NL" dirty="0" smtClean="0"/>
              <a:t> software has been </a:t>
            </a:r>
            <a:r>
              <a:rPr lang="nl-NL" dirty="0" err="1" smtClean="0"/>
              <a:t>created</a:t>
            </a:r>
            <a:r>
              <a:rPr lang="nl-NL" dirty="0" smtClean="0"/>
              <a:t> </a:t>
            </a:r>
            <a:r>
              <a:rPr lang="nl-NL" dirty="0" err="1" smtClean="0"/>
              <a:t>and</a:t>
            </a:r>
            <a:r>
              <a:rPr lang="nl-NL" dirty="0" smtClean="0"/>
              <a:t> </a:t>
            </a:r>
            <a:r>
              <a:rPr lang="nl-NL" dirty="0" err="1" smtClean="0"/>
              <a:t>given</a:t>
            </a:r>
            <a:r>
              <a:rPr lang="nl-NL" dirty="0" smtClean="0"/>
              <a:t> </a:t>
            </a:r>
            <a:r>
              <a:rPr lang="nl-NL" dirty="0" err="1" smtClean="0"/>
              <a:t>to</a:t>
            </a:r>
            <a:r>
              <a:rPr lang="nl-NL" dirty="0" smtClean="0"/>
              <a:t> </a:t>
            </a:r>
            <a:r>
              <a:rPr lang="nl-NL" dirty="0" err="1" smtClean="0"/>
              <a:t>the</a:t>
            </a:r>
            <a:r>
              <a:rPr lang="nl-NL" dirty="0" smtClean="0"/>
              <a:t> customer, </a:t>
            </a:r>
            <a:r>
              <a:rPr lang="nl-NL" dirty="0" err="1" smtClean="0"/>
              <a:t>guess</a:t>
            </a:r>
            <a:r>
              <a:rPr lang="nl-NL" dirty="0" smtClean="0"/>
              <a:t> we are </a:t>
            </a:r>
            <a:r>
              <a:rPr lang="nl-NL" dirty="0" err="1" smtClean="0"/>
              <a:t>done</a:t>
            </a:r>
            <a:r>
              <a:rPr lang="nl-NL" dirty="0" smtClean="0"/>
              <a:t>! </a:t>
            </a:r>
          </a:p>
          <a:p>
            <a:r>
              <a:rPr lang="nl-NL" dirty="0" smtClean="0"/>
              <a:t>Well, </a:t>
            </a:r>
            <a:r>
              <a:rPr lang="nl-NL" dirty="0" err="1" smtClean="0"/>
              <a:t>not</a:t>
            </a:r>
            <a:r>
              <a:rPr lang="nl-NL" dirty="0" smtClean="0"/>
              <a:t> </a:t>
            </a:r>
            <a:r>
              <a:rPr lang="nl-NL" dirty="0" err="1" smtClean="0"/>
              <a:t>exactly</a:t>
            </a:r>
            <a:r>
              <a:rPr lang="nl-NL" dirty="0" smtClean="0"/>
              <a:t>. </a:t>
            </a:r>
            <a:r>
              <a:rPr lang="nl-NL" dirty="0" err="1" smtClean="0"/>
              <a:t>Don’t</a:t>
            </a:r>
            <a:r>
              <a:rPr lang="nl-NL" dirty="0" smtClean="0"/>
              <a:t> </a:t>
            </a:r>
            <a:r>
              <a:rPr lang="nl-NL" dirty="0" err="1" smtClean="0"/>
              <a:t>underestimate</a:t>
            </a:r>
            <a:r>
              <a:rPr lang="nl-NL" dirty="0" smtClean="0"/>
              <a:t> </a:t>
            </a:r>
            <a:r>
              <a:rPr lang="nl-NL" dirty="0" err="1" smtClean="0"/>
              <a:t>the</a:t>
            </a:r>
            <a:r>
              <a:rPr lang="nl-NL" dirty="0" smtClean="0"/>
              <a:t> effort </a:t>
            </a:r>
            <a:r>
              <a:rPr lang="nl-NL" dirty="0" err="1" smtClean="0"/>
              <a:t>it</a:t>
            </a:r>
            <a:r>
              <a:rPr lang="nl-NL" dirty="0" smtClean="0"/>
              <a:t> takes </a:t>
            </a:r>
            <a:r>
              <a:rPr lang="nl-NL" dirty="0" err="1" smtClean="0"/>
              <a:t>to</a:t>
            </a:r>
            <a:r>
              <a:rPr lang="nl-NL" dirty="0" smtClean="0"/>
              <a:t> keep </a:t>
            </a:r>
            <a:r>
              <a:rPr lang="nl-NL" dirty="0" err="1" smtClean="0"/>
              <a:t>the</a:t>
            </a:r>
            <a:r>
              <a:rPr lang="nl-NL" dirty="0" smtClean="0"/>
              <a:t> software up </a:t>
            </a:r>
            <a:r>
              <a:rPr lang="nl-NL" dirty="0" err="1" smtClean="0"/>
              <a:t>and</a:t>
            </a:r>
            <a:r>
              <a:rPr lang="nl-NL" dirty="0" smtClean="0"/>
              <a:t> running. </a:t>
            </a:r>
            <a:r>
              <a:rPr lang="nl-NL" dirty="0" err="1" smtClean="0"/>
              <a:t>This</a:t>
            </a:r>
            <a:r>
              <a:rPr lang="nl-NL" dirty="0" smtClean="0"/>
              <a:t> is </a:t>
            </a:r>
            <a:r>
              <a:rPr lang="nl-NL" dirty="0" err="1" smtClean="0"/>
              <a:t>what</a:t>
            </a:r>
            <a:r>
              <a:rPr lang="nl-NL" dirty="0" smtClean="0"/>
              <a:t> </a:t>
            </a:r>
            <a:r>
              <a:rPr lang="nl-NL" dirty="0" err="1" smtClean="0"/>
              <a:t>happens</a:t>
            </a:r>
            <a:r>
              <a:rPr lang="nl-NL" dirty="0" smtClean="0"/>
              <a:t> </a:t>
            </a:r>
            <a:r>
              <a:rPr lang="nl-NL" dirty="0" err="1" smtClean="0"/>
              <a:t>during</a:t>
            </a:r>
            <a:r>
              <a:rPr lang="nl-NL" dirty="0" smtClean="0"/>
              <a:t> </a:t>
            </a:r>
            <a:r>
              <a:rPr lang="nl-NL" dirty="0" err="1" smtClean="0"/>
              <a:t>the</a:t>
            </a:r>
            <a:r>
              <a:rPr lang="nl-NL" dirty="0" smtClean="0"/>
              <a:t> </a:t>
            </a:r>
            <a:r>
              <a:rPr lang="nl-NL" dirty="0" err="1" smtClean="0"/>
              <a:t>Operate</a:t>
            </a:r>
            <a:r>
              <a:rPr lang="nl-NL" dirty="0" smtClean="0"/>
              <a:t> </a:t>
            </a:r>
            <a:r>
              <a:rPr lang="nl-NL" dirty="0" err="1" smtClean="0"/>
              <a:t>phase</a:t>
            </a:r>
            <a:r>
              <a:rPr lang="nl-NL" dirty="0" smtClean="0"/>
              <a:t>. </a:t>
            </a:r>
          </a:p>
        </p:txBody>
      </p:sp>
      <p:pic>
        <p:nvPicPr>
          <p:cNvPr id="5" name="Picture 4" descr="Image result for dev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411" y="1971676"/>
            <a:ext cx="7455754" cy="290512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0402888" y="3211429"/>
            <a:ext cx="952500" cy="9144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34862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4887" y="1689836"/>
            <a:ext cx="3468801" cy="3468801"/>
          </a:xfrm>
          <a:prstGeom prst="rect">
            <a:avLst/>
          </a:prstGeom>
        </p:spPr>
      </p:pic>
      <p:sp>
        <p:nvSpPr>
          <p:cNvPr id="6" name="Rectangle 5"/>
          <p:cNvSpPr/>
          <p:nvPr/>
        </p:nvSpPr>
        <p:spPr>
          <a:xfrm rot="2700000">
            <a:off x="4960602" y="3161803"/>
            <a:ext cx="6617369" cy="421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Lesson 9: Operate</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err="1" smtClean="0"/>
              <a:t>Keeping</a:t>
            </a:r>
            <a:r>
              <a:rPr lang="nl-NL" dirty="0" smtClean="0"/>
              <a:t> </a:t>
            </a:r>
            <a:r>
              <a:rPr lang="nl-NL" dirty="0" err="1" smtClean="0"/>
              <a:t>your</a:t>
            </a:r>
            <a:r>
              <a:rPr lang="nl-NL" dirty="0" smtClean="0"/>
              <a:t> software up </a:t>
            </a:r>
            <a:r>
              <a:rPr lang="nl-NL" dirty="0" err="1" smtClean="0"/>
              <a:t>and</a:t>
            </a:r>
            <a:r>
              <a:rPr lang="nl-NL" dirty="0" smtClean="0"/>
              <a:t> running is </a:t>
            </a:r>
            <a:r>
              <a:rPr lang="nl-NL" dirty="0" err="1" smtClean="0"/>
              <a:t>quite</a:t>
            </a:r>
            <a:r>
              <a:rPr lang="nl-NL" dirty="0" smtClean="0"/>
              <a:t> important </a:t>
            </a:r>
            <a:r>
              <a:rPr lang="nl-NL" dirty="0" err="1" smtClean="0"/>
              <a:t>if</a:t>
            </a:r>
            <a:r>
              <a:rPr lang="nl-NL" dirty="0" smtClean="0"/>
              <a:t> </a:t>
            </a:r>
            <a:r>
              <a:rPr lang="nl-NL" dirty="0" err="1" smtClean="0"/>
              <a:t>you</a:t>
            </a:r>
            <a:r>
              <a:rPr lang="nl-NL" dirty="0" smtClean="0"/>
              <a:t> want </a:t>
            </a:r>
            <a:r>
              <a:rPr lang="nl-NL" dirty="0" err="1" smtClean="0"/>
              <a:t>to</a:t>
            </a:r>
            <a:r>
              <a:rPr lang="nl-NL" dirty="0" smtClean="0"/>
              <a:t> keep </a:t>
            </a:r>
            <a:r>
              <a:rPr lang="nl-NL" dirty="0" err="1" smtClean="0"/>
              <a:t>your</a:t>
            </a:r>
            <a:r>
              <a:rPr lang="nl-NL" dirty="0" smtClean="0"/>
              <a:t> </a:t>
            </a:r>
            <a:r>
              <a:rPr lang="nl-NL" dirty="0" err="1" smtClean="0"/>
              <a:t>customers</a:t>
            </a:r>
            <a:r>
              <a:rPr lang="nl-NL" dirty="0" smtClean="0"/>
              <a:t> happy, but </a:t>
            </a:r>
            <a:r>
              <a:rPr lang="nl-NL" dirty="0" err="1" smtClean="0"/>
              <a:t>also</a:t>
            </a:r>
            <a:r>
              <a:rPr lang="nl-NL" dirty="0" smtClean="0"/>
              <a:t> </a:t>
            </a:r>
            <a:r>
              <a:rPr lang="nl-NL" dirty="0" err="1" smtClean="0"/>
              <a:t>if</a:t>
            </a:r>
            <a:r>
              <a:rPr lang="nl-NL" dirty="0" smtClean="0"/>
              <a:t> </a:t>
            </a:r>
            <a:r>
              <a:rPr lang="nl-NL" dirty="0" err="1" smtClean="0"/>
              <a:t>you</a:t>
            </a:r>
            <a:r>
              <a:rPr lang="nl-NL" dirty="0" smtClean="0"/>
              <a:t> want </a:t>
            </a:r>
            <a:r>
              <a:rPr lang="nl-NL" dirty="0" err="1" smtClean="0"/>
              <a:t>to</a:t>
            </a:r>
            <a:r>
              <a:rPr lang="nl-NL" dirty="0" smtClean="0"/>
              <a:t> make </a:t>
            </a:r>
            <a:r>
              <a:rPr lang="nl-NL" dirty="0" err="1" smtClean="0"/>
              <a:t>revenues</a:t>
            </a:r>
            <a:r>
              <a:rPr lang="nl-NL" dirty="0" smtClean="0"/>
              <a:t>. </a:t>
            </a:r>
          </a:p>
          <a:p>
            <a:r>
              <a:rPr lang="nl-NL" dirty="0" err="1" smtClean="0"/>
              <a:t>Imagine</a:t>
            </a:r>
            <a:r>
              <a:rPr lang="nl-NL" dirty="0" smtClean="0"/>
              <a:t> </a:t>
            </a:r>
            <a:r>
              <a:rPr lang="nl-NL" dirty="0" err="1" smtClean="0"/>
              <a:t>you</a:t>
            </a:r>
            <a:r>
              <a:rPr lang="nl-NL" dirty="0" smtClean="0"/>
              <a:t>, as a customer, want </a:t>
            </a:r>
            <a:r>
              <a:rPr lang="nl-NL" dirty="0" err="1" smtClean="0"/>
              <a:t>to</a:t>
            </a:r>
            <a:r>
              <a:rPr lang="nl-NL" dirty="0" smtClean="0"/>
              <a:t> </a:t>
            </a:r>
            <a:r>
              <a:rPr lang="nl-NL" dirty="0" err="1" smtClean="0"/>
              <a:t>buy</a:t>
            </a:r>
            <a:r>
              <a:rPr lang="nl-NL" dirty="0" smtClean="0"/>
              <a:t> a </a:t>
            </a:r>
            <a:r>
              <a:rPr lang="nl-NL" dirty="0" err="1" smtClean="0"/>
              <a:t>plane</a:t>
            </a:r>
            <a:r>
              <a:rPr lang="nl-NL" dirty="0" smtClean="0"/>
              <a:t> ticket </a:t>
            </a:r>
            <a:r>
              <a:rPr lang="nl-NL" dirty="0" err="1" smtClean="0"/>
              <a:t>for</a:t>
            </a:r>
            <a:r>
              <a:rPr lang="nl-NL" dirty="0" smtClean="0"/>
              <a:t> </a:t>
            </a:r>
            <a:r>
              <a:rPr lang="nl-NL" dirty="0" err="1" smtClean="0"/>
              <a:t>your</a:t>
            </a:r>
            <a:r>
              <a:rPr lang="nl-NL" dirty="0" smtClean="0"/>
              <a:t> </a:t>
            </a:r>
            <a:r>
              <a:rPr lang="nl-NL" dirty="0" err="1" smtClean="0"/>
              <a:t>vacation</a:t>
            </a:r>
            <a:r>
              <a:rPr lang="nl-NL" dirty="0"/>
              <a:t> </a:t>
            </a:r>
            <a:r>
              <a:rPr lang="nl-NL" dirty="0" smtClean="0"/>
              <a:t>but </a:t>
            </a:r>
            <a:r>
              <a:rPr lang="nl-NL" dirty="0" err="1" smtClean="0"/>
              <a:t>AFKL’s</a:t>
            </a:r>
            <a:r>
              <a:rPr lang="nl-NL" dirty="0" smtClean="0"/>
              <a:t> website is down. </a:t>
            </a:r>
            <a:r>
              <a:rPr lang="nl-NL" dirty="0" err="1" smtClean="0"/>
              <a:t>That</a:t>
            </a:r>
            <a:r>
              <a:rPr lang="nl-NL" dirty="0" smtClean="0"/>
              <a:t> </a:t>
            </a:r>
            <a:r>
              <a:rPr lang="nl-NL" dirty="0" err="1" smtClean="0"/>
              <a:t>would</a:t>
            </a:r>
            <a:r>
              <a:rPr lang="nl-NL" dirty="0" smtClean="0"/>
              <a:t> </a:t>
            </a:r>
            <a:r>
              <a:rPr lang="nl-NL" dirty="0" err="1" smtClean="0"/>
              <a:t>be</a:t>
            </a:r>
            <a:r>
              <a:rPr lang="nl-NL" dirty="0" smtClean="0"/>
              <a:t> a </a:t>
            </a:r>
            <a:r>
              <a:rPr lang="nl-NL" dirty="0" err="1" smtClean="0"/>
              <a:t>shame</a:t>
            </a:r>
            <a:r>
              <a:rPr lang="nl-NL" dirty="0" smtClean="0"/>
              <a:t>! </a:t>
            </a:r>
            <a:r>
              <a:rPr lang="nl-NL" dirty="0" err="1" smtClean="0"/>
              <a:t>You</a:t>
            </a:r>
            <a:r>
              <a:rPr lang="nl-NL" dirty="0" smtClean="0"/>
              <a:t> have </a:t>
            </a:r>
            <a:r>
              <a:rPr lang="nl-NL" dirty="0" err="1" smtClean="0"/>
              <a:t>to</a:t>
            </a:r>
            <a:r>
              <a:rPr lang="nl-NL" dirty="0" smtClean="0"/>
              <a:t> </a:t>
            </a:r>
            <a:r>
              <a:rPr lang="nl-NL" dirty="0" err="1" smtClean="0"/>
              <a:t>find</a:t>
            </a:r>
            <a:r>
              <a:rPr lang="nl-NL" dirty="0" smtClean="0"/>
              <a:t> </a:t>
            </a:r>
            <a:r>
              <a:rPr lang="nl-NL" dirty="0" err="1" smtClean="0"/>
              <a:t>another</a:t>
            </a:r>
            <a:r>
              <a:rPr lang="nl-NL" dirty="0" smtClean="0"/>
              <a:t> </a:t>
            </a:r>
            <a:r>
              <a:rPr lang="nl-NL" dirty="0" err="1" smtClean="0"/>
              <a:t>airline’s</a:t>
            </a:r>
            <a:r>
              <a:rPr lang="nl-NL" dirty="0" smtClean="0"/>
              <a:t> website </a:t>
            </a:r>
            <a:r>
              <a:rPr lang="nl-NL" dirty="0" err="1" smtClean="0"/>
              <a:t>to</a:t>
            </a:r>
            <a:r>
              <a:rPr lang="nl-NL" dirty="0" smtClean="0"/>
              <a:t> </a:t>
            </a:r>
            <a:r>
              <a:rPr lang="nl-NL" dirty="0" err="1" smtClean="0"/>
              <a:t>book</a:t>
            </a:r>
            <a:r>
              <a:rPr lang="nl-NL" dirty="0" smtClean="0"/>
              <a:t> </a:t>
            </a:r>
            <a:r>
              <a:rPr lang="nl-NL" dirty="0" err="1" smtClean="0"/>
              <a:t>your</a:t>
            </a:r>
            <a:r>
              <a:rPr lang="nl-NL" dirty="0" smtClean="0"/>
              <a:t> tickets </a:t>
            </a:r>
            <a:r>
              <a:rPr lang="nl-NL" dirty="0" err="1" smtClean="0"/>
              <a:t>and</a:t>
            </a:r>
            <a:r>
              <a:rPr lang="nl-NL" dirty="0" smtClean="0"/>
              <a:t> AFKL </a:t>
            </a:r>
            <a:r>
              <a:rPr lang="nl-NL" dirty="0" err="1" smtClean="0"/>
              <a:t>would</a:t>
            </a:r>
            <a:r>
              <a:rPr lang="nl-NL" dirty="0" smtClean="0"/>
              <a:t> </a:t>
            </a:r>
            <a:r>
              <a:rPr lang="nl-NL" dirty="0" err="1" smtClean="0"/>
              <a:t>not</a:t>
            </a:r>
            <a:r>
              <a:rPr lang="nl-NL" dirty="0" smtClean="0"/>
              <a:t> make </a:t>
            </a:r>
            <a:r>
              <a:rPr lang="nl-NL" dirty="0" err="1" smtClean="0"/>
              <a:t>any</a:t>
            </a:r>
            <a:r>
              <a:rPr lang="nl-NL" dirty="0" smtClean="0"/>
              <a:t> </a:t>
            </a:r>
            <a:r>
              <a:rPr lang="nl-NL" dirty="0" err="1" smtClean="0"/>
              <a:t>revenue</a:t>
            </a:r>
            <a:r>
              <a:rPr lang="nl-NL" dirty="0" smtClean="0"/>
              <a:t>. Sounds like a </a:t>
            </a:r>
            <a:r>
              <a:rPr lang="nl-NL" dirty="0" err="1" smtClean="0"/>
              <a:t>loose-loose</a:t>
            </a:r>
            <a:r>
              <a:rPr lang="nl-NL" dirty="0" smtClean="0"/>
              <a:t> </a:t>
            </a:r>
            <a:r>
              <a:rPr lang="nl-NL" dirty="0" err="1" smtClean="0"/>
              <a:t>situation</a:t>
            </a:r>
            <a:r>
              <a:rPr lang="nl-NL" dirty="0" smtClean="0"/>
              <a:t>. </a:t>
            </a:r>
            <a:r>
              <a:rPr lang="nl-NL" dirty="0" err="1" smtClean="0"/>
              <a:t>Unfortunately</a:t>
            </a:r>
            <a:r>
              <a:rPr lang="nl-NL" dirty="0" smtClean="0"/>
              <a:t>, these </a:t>
            </a:r>
            <a:r>
              <a:rPr lang="nl-NL" dirty="0" err="1" smtClean="0"/>
              <a:t>things</a:t>
            </a:r>
            <a:r>
              <a:rPr lang="nl-NL" dirty="0" smtClean="0"/>
              <a:t> happen </a:t>
            </a:r>
            <a:r>
              <a:rPr lang="nl-NL" dirty="0" err="1" smtClean="0"/>
              <a:t>if</a:t>
            </a:r>
            <a:r>
              <a:rPr lang="nl-NL" dirty="0" smtClean="0"/>
              <a:t> </a:t>
            </a:r>
            <a:r>
              <a:rPr lang="nl-NL" dirty="0" err="1" smtClean="0"/>
              <a:t>the</a:t>
            </a:r>
            <a:r>
              <a:rPr lang="nl-NL" dirty="0" smtClean="0"/>
              <a:t> </a:t>
            </a:r>
            <a:r>
              <a:rPr lang="nl-NL" dirty="0" err="1" smtClean="0"/>
              <a:t>operate</a:t>
            </a:r>
            <a:r>
              <a:rPr lang="nl-NL" dirty="0" smtClean="0"/>
              <a:t> </a:t>
            </a:r>
            <a:r>
              <a:rPr lang="nl-NL" dirty="0" err="1" smtClean="0"/>
              <a:t>phase</a:t>
            </a:r>
            <a:r>
              <a:rPr lang="nl-NL" dirty="0" smtClean="0"/>
              <a:t> is </a:t>
            </a:r>
            <a:r>
              <a:rPr lang="nl-NL" dirty="0" err="1" smtClean="0"/>
              <a:t>not</a:t>
            </a:r>
            <a:r>
              <a:rPr lang="nl-NL" dirty="0" smtClean="0"/>
              <a:t> taken </a:t>
            </a:r>
            <a:r>
              <a:rPr lang="nl-NL" dirty="0" err="1" smtClean="0"/>
              <a:t>into</a:t>
            </a:r>
            <a:r>
              <a:rPr lang="nl-NL" dirty="0"/>
              <a:t> </a:t>
            </a:r>
            <a:r>
              <a:rPr lang="nl-NL" dirty="0" smtClean="0"/>
              <a:t>account </a:t>
            </a:r>
            <a:r>
              <a:rPr lang="nl-NL" dirty="0" err="1" smtClean="0"/>
              <a:t>properly</a:t>
            </a:r>
            <a:r>
              <a:rPr lang="nl-NL" dirty="0" smtClean="0"/>
              <a:t>. </a:t>
            </a:r>
          </a:p>
        </p:txBody>
      </p:sp>
    </p:spTree>
    <p:extLst>
      <p:ext uri="{BB962C8B-B14F-4D97-AF65-F5344CB8AC3E}">
        <p14:creationId xmlns:p14="http://schemas.microsoft.com/office/powerpoint/2010/main" val="14832274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183189" y="987424"/>
            <a:ext cx="2057400" cy="316332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240589" y="987298"/>
            <a:ext cx="2057400" cy="316345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97988" y="987298"/>
            <a:ext cx="2057400" cy="316345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Lesson 9: Operate</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err="1" smtClean="0"/>
              <a:t>So</a:t>
            </a:r>
            <a:r>
              <a:rPr lang="nl-NL" dirty="0" smtClean="0"/>
              <a:t> </a:t>
            </a:r>
            <a:r>
              <a:rPr lang="nl-NL" dirty="0" err="1" smtClean="0"/>
              <a:t>how</a:t>
            </a:r>
            <a:r>
              <a:rPr lang="nl-NL" dirty="0" smtClean="0"/>
              <a:t> do we do </a:t>
            </a:r>
            <a:r>
              <a:rPr lang="nl-NL" dirty="0" err="1" smtClean="0"/>
              <a:t>this</a:t>
            </a:r>
            <a:r>
              <a:rPr lang="nl-NL" dirty="0" smtClean="0"/>
              <a:t>? Well, </a:t>
            </a:r>
            <a:r>
              <a:rPr lang="nl-NL" dirty="0" err="1" smtClean="0"/>
              <a:t>actually</a:t>
            </a:r>
            <a:r>
              <a:rPr lang="nl-NL" dirty="0" smtClean="0"/>
              <a:t> </a:t>
            </a:r>
            <a:r>
              <a:rPr lang="nl-NL" dirty="0" err="1" smtClean="0"/>
              <a:t>there</a:t>
            </a:r>
            <a:r>
              <a:rPr lang="nl-NL" dirty="0" smtClean="0"/>
              <a:t> are multiple </a:t>
            </a:r>
            <a:r>
              <a:rPr lang="nl-NL" dirty="0" err="1" smtClean="0"/>
              <a:t>processes</a:t>
            </a:r>
            <a:r>
              <a:rPr lang="nl-NL" dirty="0" smtClean="0"/>
              <a:t> </a:t>
            </a:r>
            <a:r>
              <a:rPr lang="nl-NL" dirty="0" err="1" smtClean="0"/>
              <a:t>involved</a:t>
            </a:r>
            <a:r>
              <a:rPr lang="nl-NL" dirty="0" smtClean="0"/>
              <a:t>: </a:t>
            </a:r>
            <a:r>
              <a:rPr lang="nl-NL" dirty="0" err="1" smtClean="0"/>
              <a:t>infrastructure</a:t>
            </a:r>
            <a:r>
              <a:rPr lang="nl-NL" dirty="0" smtClean="0"/>
              <a:t> management, </a:t>
            </a:r>
            <a:r>
              <a:rPr lang="nl-NL" dirty="0" err="1" smtClean="0"/>
              <a:t>application</a:t>
            </a:r>
            <a:r>
              <a:rPr lang="nl-NL" dirty="0" smtClean="0"/>
              <a:t> management, information management, </a:t>
            </a:r>
            <a:r>
              <a:rPr lang="nl-NL" dirty="0" err="1" smtClean="0"/>
              <a:t>and</a:t>
            </a:r>
            <a:r>
              <a:rPr lang="nl-NL" dirty="0" smtClean="0"/>
              <a:t> incident management. </a:t>
            </a:r>
          </a:p>
          <a:p>
            <a:endParaRPr lang="nl-NL" dirty="0" smtClean="0"/>
          </a:p>
        </p:txBody>
      </p:sp>
      <p:pic>
        <p:nvPicPr>
          <p:cNvPr id="27650" name="Picture 2" descr="Image result for it infrastructure"/>
          <p:cNvPicPr>
            <a:picLocks noChangeAspect="1" noChangeArrowheads="1"/>
          </p:cNvPicPr>
          <p:nvPr/>
        </p:nvPicPr>
        <p:blipFill rotWithShape="1">
          <a:blip r:embed="rId2">
            <a:extLst>
              <a:ext uri="{28A0092B-C50C-407E-A947-70E740481C1C}">
                <a14:useLocalDpi xmlns:a14="http://schemas.microsoft.com/office/drawing/2010/main" val="0"/>
              </a:ext>
            </a:extLst>
          </a:blip>
          <a:srcRect r="34800"/>
          <a:stretch/>
        </p:blipFill>
        <p:spPr bwMode="auto">
          <a:xfrm>
            <a:off x="5183188" y="1157997"/>
            <a:ext cx="2043780" cy="23614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devop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8811"/>
          <a:stretch/>
        </p:blipFill>
        <p:spPr bwMode="auto">
          <a:xfrm>
            <a:off x="6947726" y="1618749"/>
            <a:ext cx="2332632" cy="1485398"/>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Image result for information management illustration png"/>
          <p:cNvPicPr>
            <a:picLocks noChangeAspect="1" noChangeArrowheads="1"/>
          </p:cNvPicPr>
          <p:nvPr/>
        </p:nvPicPr>
        <p:blipFill rotWithShape="1">
          <a:blip r:embed="rId4">
            <a:extLst>
              <a:ext uri="{28A0092B-C50C-407E-A947-70E740481C1C}">
                <a14:useLocalDpi xmlns:a14="http://schemas.microsoft.com/office/drawing/2010/main" val="0"/>
              </a:ext>
            </a:extLst>
          </a:blip>
          <a:srcRect r="24095"/>
          <a:stretch/>
        </p:blipFill>
        <p:spPr bwMode="auto">
          <a:xfrm>
            <a:off x="9077315" y="867502"/>
            <a:ext cx="2272475" cy="29878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304881" y="3466322"/>
            <a:ext cx="1730125" cy="646331"/>
          </a:xfrm>
          <a:prstGeom prst="rect">
            <a:avLst/>
          </a:prstGeom>
          <a:noFill/>
        </p:spPr>
        <p:txBody>
          <a:bodyPr wrap="square" rtlCol="0">
            <a:spAutoFit/>
          </a:bodyPr>
          <a:lstStyle/>
          <a:p>
            <a:pPr algn="ctr"/>
            <a:r>
              <a:rPr lang="en-US" dirty="0" smtClean="0"/>
              <a:t>Infrastructure management</a:t>
            </a:r>
            <a:endParaRPr lang="en-US" dirty="0"/>
          </a:p>
        </p:txBody>
      </p:sp>
      <p:sp>
        <p:nvSpPr>
          <p:cNvPr id="13" name="TextBox 12"/>
          <p:cNvSpPr txBox="1"/>
          <p:nvPr/>
        </p:nvSpPr>
        <p:spPr>
          <a:xfrm>
            <a:off x="7347190" y="3466322"/>
            <a:ext cx="1730125" cy="646331"/>
          </a:xfrm>
          <a:prstGeom prst="rect">
            <a:avLst/>
          </a:prstGeom>
          <a:noFill/>
        </p:spPr>
        <p:txBody>
          <a:bodyPr wrap="square" rtlCol="0">
            <a:spAutoFit/>
          </a:bodyPr>
          <a:lstStyle/>
          <a:p>
            <a:pPr algn="ctr"/>
            <a:r>
              <a:rPr lang="en-US" dirty="0" smtClean="0"/>
              <a:t>Application management</a:t>
            </a:r>
            <a:endParaRPr lang="en-US" dirty="0"/>
          </a:p>
        </p:txBody>
      </p:sp>
      <p:sp>
        <p:nvSpPr>
          <p:cNvPr id="14" name="TextBox 13"/>
          <p:cNvSpPr txBox="1"/>
          <p:nvPr/>
        </p:nvSpPr>
        <p:spPr>
          <a:xfrm>
            <a:off x="9476364" y="3466322"/>
            <a:ext cx="1730125" cy="646331"/>
          </a:xfrm>
          <a:prstGeom prst="rect">
            <a:avLst/>
          </a:prstGeom>
          <a:noFill/>
        </p:spPr>
        <p:txBody>
          <a:bodyPr wrap="square" rtlCol="0">
            <a:spAutoFit/>
          </a:bodyPr>
          <a:lstStyle/>
          <a:p>
            <a:pPr algn="ctr"/>
            <a:r>
              <a:rPr lang="en-US" dirty="0" smtClean="0"/>
              <a:t>Information management</a:t>
            </a:r>
            <a:endParaRPr lang="en-US" dirty="0"/>
          </a:p>
        </p:txBody>
      </p:sp>
      <p:sp>
        <p:nvSpPr>
          <p:cNvPr id="15" name="Rectangle 14"/>
          <p:cNvSpPr/>
          <p:nvPr/>
        </p:nvSpPr>
        <p:spPr>
          <a:xfrm>
            <a:off x="5183188" y="4150753"/>
            <a:ext cx="6166601" cy="171029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476364" y="4679172"/>
            <a:ext cx="1730125" cy="646331"/>
          </a:xfrm>
          <a:prstGeom prst="rect">
            <a:avLst/>
          </a:prstGeom>
          <a:noFill/>
        </p:spPr>
        <p:txBody>
          <a:bodyPr wrap="square" rtlCol="0">
            <a:spAutoFit/>
          </a:bodyPr>
          <a:lstStyle/>
          <a:p>
            <a:pPr algn="ctr"/>
            <a:r>
              <a:rPr lang="en-US" dirty="0" smtClean="0"/>
              <a:t>Incident management</a:t>
            </a:r>
            <a:endParaRPr lang="en-US" dirty="0"/>
          </a:p>
        </p:txBody>
      </p:sp>
      <p:pic>
        <p:nvPicPr>
          <p:cNvPr id="1026" name="Picture 2" descr="Image result for service desk incident management"/>
          <p:cNvPicPr>
            <a:picLocks noChangeAspect="1" noChangeArrowheads="1"/>
          </p:cNvPicPr>
          <p:nvPr/>
        </p:nvPicPr>
        <p:blipFill rotWithShape="1">
          <a:blip r:embed="rId5">
            <a:extLst>
              <a:ext uri="{28A0092B-C50C-407E-A947-70E740481C1C}">
                <a14:useLocalDpi xmlns:a14="http://schemas.microsoft.com/office/drawing/2010/main" val="0"/>
              </a:ext>
            </a:extLst>
          </a:blip>
          <a:srcRect t="20085" b="11894"/>
          <a:stretch/>
        </p:blipFill>
        <p:spPr bwMode="auto">
          <a:xfrm>
            <a:off x="5354227" y="4143375"/>
            <a:ext cx="2706679"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290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8839201" y="3376731"/>
            <a:ext cx="2286000" cy="2254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414211" y="3376731"/>
            <a:ext cx="2286000" cy="225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Lesson 1: Basic Explanation of DevOps</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a:xfrm>
            <a:off x="839788" y="2057400"/>
            <a:ext cx="3932237" cy="4343400"/>
          </a:xfrm>
        </p:spPr>
        <p:txBody>
          <a:bodyPr>
            <a:normAutofit/>
          </a:bodyPr>
          <a:lstStyle/>
          <a:p>
            <a:r>
              <a:rPr lang="en-US" dirty="0" smtClean="0"/>
              <a:t>During the time of the waterfall methodology, </a:t>
            </a:r>
            <a:r>
              <a:rPr lang="en-US" i="1" dirty="0" smtClean="0"/>
              <a:t>development</a:t>
            </a:r>
            <a:r>
              <a:rPr lang="en-US" dirty="0" smtClean="0"/>
              <a:t> and </a:t>
            </a:r>
            <a:r>
              <a:rPr lang="en-US" i="1" dirty="0" smtClean="0"/>
              <a:t>operations</a:t>
            </a:r>
            <a:r>
              <a:rPr lang="en-US" dirty="0" smtClean="0"/>
              <a:t> were two different silos which were quite separated from each other. Development would worry about the creation of the software, throw it “over the wall” to operations, who had to maintain the software as long as it was alive (this almost sounds like giving away your child for adoption).</a:t>
            </a:r>
            <a:endParaRPr lang="en-US" dirty="0"/>
          </a:p>
          <a:p>
            <a:r>
              <a:rPr lang="en-US" dirty="0" smtClean="0"/>
              <a:t>So, development creates a piece of software and gives it to operations to watch it and take care of it afterwards? That means that if something breaks in the software, operations has to fix it while actually development knows how it is built. That does not sound very logical, right? </a:t>
            </a:r>
            <a:endParaRPr lang="en-US" i="1" u="sng" dirty="0"/>
          </a:p>
        </p:txBody>
      </p:sp>
      <p:pic>
        <p:nvPicPr>
          <p:cNvPr id="1028" name="Picture 4" descr="Image result for waterfall methodology"/>
          <p:cNvPicPr>
            <a:picLocks noChangeAspect="1" noChangeArrowheads="1"/>
          </p:cNvPicPr>
          <p:nvPr/>
        </p:nvPicPr>
        <p:blipFill rotWithShape="1">
          <a:blip r:embed="rId2">
            <a:extLst>
              <a:ext uri="{28A0092B-C50C-407E-A947-70E740481C1C}">
                <a14:useLocalDpi xmlns:a14="http://schemas.microsoft.com/office/drawing/2010/main" val="0"/>
              </a:ext>
            </a:extLst>
          </a:blip>
          <a:srcRect r="61834" b="81894"/>
          <a:stretch/>
        </p:blipFill>
        <p:spPr bwMode="auto">
          <a:xfrm>
            <a:off x="5526088" y="3856574"/>
            <a:ext cx="2093912" cy="5641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waterfall methodology"/>
          <p:cNvPicPr>
            <a:picLocks noChangeAspect="1" noChangeArrowheads="1"/>
          </p:cNvPicPr>
          <p:nvPr/>
        </p:nvPicPr>
        <p:blipFill rotWithShape="1">
          <a:blip r:embed="rId2">
            <a:extLst>
              <a:ext uri="{28A0092B-C50C-407E-A947-70E740481C1C}">
                <a14:useLocalDpi xmlns:a14="http://schemas.microsoft.com/office/drawing/2010/main" val="0"/>
              </a:ext>
            </a:extLst>
          </a:blip>
          <a:srcRect l="15359" t="20359" r="47361" b="62652"/>
          <a:stretch/>
        </p:blipFill>
        <p:spPr bwMode="auto">
          <a:xfrm>
            <a:off x="5507666" y="4436811"/>
            <a:ext cx="2045370" cy="5293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waterfall methodology"/>
          <p:cNvPicPr>
            <a:picLocks noChangeAspect="1" noChangeArrowheads="1"/>
          </p:cNvPicPr>
          <p:nvPr/>
        </p:nvPicPr>
        <p:blipFill rotWithShape="1">
          <a:blip r:embed="rId2">
            <a:extLst>
              <a:ext uri="{28A0092B-C50C-407E-A947-70E740481C1C}">
                <a14:useLocalDpi xmlns:a14="http://schemas.microsoft.com/office/drawing/2010/main" val="0"/>
              </a:ext>
            </a:extLst>
          </a:blip>
          <a:srcRect l="31587" t="41731" r="31133" b="41280"/>
          <a:stretch/>
        </p:blipFill>
        <p:spPr bwMode="auto">
          <a:xfrm>
            <a:off x="5526088" y="5037221"/>
            <a:ext cx="2045370" cy="52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waterfall methodology"/>
          <p:cNvPicPr>
            <a:picLocks noChangeAspect="1" noChangeArrowheads="1"/>
          </p:cNvPicPr>
          <p:nvPr/>
        </p:nvPicPr>
        <p:blipFill rotWithShape="1">
          <a:blip r:embed="rId2">
            <a:extLst>
              <a:ext uri="{28A0092B-C50C-407E-A947-70E740481C1C}">
                <a14:useLocalDpi xmlns:a14="http://schemas.microsoft.com/office/drawing/2010/main" val="0"/>
              </a:ext>
            </a:extLst>
          </a:blip>
          <a:srcRect l="47376" t="62574" r="15344" b="20437"/>
          <a:stretch/>
        </p:blipFill>
        <p:spPr bwMode="auto">
          <a:xfrm>
            <a:off x="8959516" y="4322179"/>
            <a:ext cx="2045370" cy="5293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waterfall methodology"/>
          <p:cNvPicPr>
            <a:picLocks noChangeAspect="1" noChangeArrowheads="1"/>
          </p:cNvPicPr>
          <p:nvPr/>
        </p:nvPicPr>
        <p:blipFill rotWithShape="1">
          <a:blip r:embed="rId2">
            <a:extLst>
              <a:ext uri="{28A0092B-C50C-407E-A947-70E740481C1C}">
                <a14:useLocalDpi xmlns:a14="http://schemas.microsoft.com/office/drawing/2010/main" val="0"/>
              </a:ext>
            </a:extLst>
          </a:blip>
          <a:srcRect l="63019" t="83939" r="-299" b="-928"/>
          <a:stretch/>
        </p:blipFill>
        <p:spPr bwMode="auto">
          <a:xfrm>
            <a:off x="8943473" y="5037221"/>
            <a:ext cx="2045370" cy="52938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592682" y="3376731"/>
            <a:ext cx="1931987" cy="369332"/>
          </a:xfrm>
          <a:prstGeom prst="rect">
            <a:avLst/>
          </a:prstGeom>
          <a:noFill/>
        </p:spPr>
        <p:txBody>
          <a:bodyPr wrap="square" rtlCol="0">
            <a:spAutoFit/>
          </a:bodyPr>
          <a:lstStyle/>
          <a:p>
            <a:pPr algn="ctr"/>
            <a:r>
              <a:rPr lang="nl-NL" dirty="0" smtClean="0">
                <a:solidFill>
                  <a:schemeClr val="bg1"/>
                </a:solidFill>
              </a:rPr>
              <a:t>Development Silo</a:t>
            </a:r>
            <a:endParaRPr lang="en-US" dirty="0">
              <a:solidFill>
                <a:schemeClr val="bg1"/>
              </a:solidFill>
            </a:endParaRPr>
          </a:p>
        </p:txBody>
      </p:sp>
      <p:sp>
        <p:nvSpPr>
          <p:cNvPr id="13" name="TextBox 12"/>
          <p:cNvSpPr txBox="1"/>
          <p:nvPr/>
        </p:nvSpPr>
        <p:spPr>
          <a:xfrm>
            <a:off x="9000164" y="3376731"/>
            <a:ext cx="1931987" cy="369332"/>
          </a:xfrm>
          <a:prstGeom prst="rect">
            <a:avLst/>
          </a:prstGeom>
          <a:noFill/>
        </p:spPr>
        <p:txBody>
          <a:bodyPr wrap="square" rtlCol="0">
            <a:spAutoFit/>
          </a:bodyPr>
          <a:lstStyle/>
          <a:p>
            <a:pPr algn="ctr"/>
            <a:r>
              <a:rPr lang="nl-NL" dirty="0" smtClean="0">
                <a:solidFill>
                  <a:schemeClr val="bg1"/>
                </a:solidFill>
              </a:rPr>
              <a:t>Operations Silo</a:t>
            </a:r>
            <a:endParaRPr lang="en-US" dirty="0">
              <a:solidFill>
                <a:schemeClr val="bg1"/>
              </a:solidFill>
            </a:endParaRPr>
          </a:p>
        </p:txBody>
      </p:sp>
      <p:sp>
        <p:nvSpPr>
          <p:cNvPr id="12" name="Rectangle 11"/>
          <p:cNvSpPr/>
          <p:nvPr/>
        </p:nvSpPr>
        <p:spPr>
          <a:xfrm>
            <a:off x="8096250" y="2302041"/>
            <a:ext cx="295275" cy="33287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Curved Down Arrow 13"/>
          <p:cNvSpPr/>
          <p:nvPr/>
        </p:nvSpPr>
        <p:spPr>
          <a:xfrm>
            <a:off x="7226300" y="1419225"/>
            <a:ext cx="2085975" cy="1683195"/>
          </a:xfrm>
          <a:prstGeom prst="curvedDownArrow">
            <a:avLst>
              <a:gd name="adj1" fmla="val 4360"/>
              <a:gd name="adj2" fmla="val 18422"/>
              <a:gd name="adj3" fmla="val 1785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5" name="Rectangle 14"/>
          <p:cNvSpPr/>
          <p:nvPr/>
        </p:nvSpPr>
        <p:spPr>
          <a:xfrm>
            <a:off x="6720389" y="2485968"/>
            <a:ext cx="274311" cy="27431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6942653" y="1937346"/>
            <a:ext cx="274311" cy="27431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7337252" y="1248714"/>
            <a:ext cx="274311" cy="27431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p:cNvSpPr/>
          <p:nvPr/>
        </p:nvSpPr>
        <p:spPr>
          <a:xfrm>
            <a:off x="8076015" y="1037427"/>
            <a:ext cx="274311" cy="2743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822360" y="1248713"/>
            <a:ext cx="274311" cy="27431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278764" y="1869969"/>
            <a:ext cx="274311" cy="2743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458827" y="2460365"/>
            <a:ext cx="274311" cy="27431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81863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9: Operate</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smtClean="0"/>
              <a:t>As </a:t>
            </a:r>
            <a:r>
              <a:rPr lang="nl-NL" dirty="0" err="1" smtClean="0"/>
              <a:t>the</a:t>
            </a:r>
            <a:r>
              <a:rPr lang="nl-NL" dirty="0" smtClean="0"/>
              <a:t> name </a:t>
            </a:r>
            <a:r>
              <a:rPr lang="nl-NL" dirty="0" err="1" smtClean="0"/>
              <a:t>already</a:t>
            </a:r>
            <a:r>
              <a:rPr lang="nl-NL" dirty="0" smtClean="0"/>
              <a:t> </a:t>
            </a:r>
            <a:r>
              <a:rPr lang="nl-NL" dirty="0" err="1" smtClean="0"/>
              <a:t>suggests</a:t>
            </a:r>
            <a:r>
              <a:rPr lang="nl-NL" dirty="0" smtClean="0"/>
              <a:t>, </a:t>
            </a:r>
            <a:r>
              <a:rPr lang="nl-NL" u="sng" dirty="0" err="1"/>
              <a:t>i</a:t>
            </a:r>
            <a:r>
              <a:rPr lang="nl-NL" u="sng" dirty="0" err="1" smtClean="0"/>
              <a:t>nfrastructure</a:t>
            </a:r>
            <a:r>
              <a:rPr lang="nl-NL" u="sng" dirty="0" smtClean="0"/>
              <a:t> management</a:t>
            </a:r>
            <a:r>
              <a:rPr lang="nl-NL" dirty="0" smtClean="0"/>
              <a:t> deals </a:t>
            </a:r>
            <a:r>
              <a:rPr lang="nl-NL" dirty="0" err="1" smtClean="0"/>
              <a:t>with</a:t>
            </a:r>
            <a:r>
              <a:rPr lang="nl-NL" dirty="0" smtClean="0"/>
              <a:t> </a:t>
            </a:r>
            <a:r>
              <a:rPr lang="nl-NL" dirty="0" err="1" smtClean="0"/>
              <a:t>the</a:t>
            </a:r>
            <a:r>
              <a:rPr lang="nl-NL" dirty="0" smtClean="0"/>
              <a:t> IT </a:t>
            </a:r>
            <a:r>
              <a:rPr lang="nl-NL" dirty="0" err="1" smtClean="0"/>
              <a:t>infrastructure</a:t>
            </a:r>
            <a:r>
              <a:rPr lang="nl-NL" dirty="0" smtClean="0"/>
              <a:t>. </a:t>
            </a:r>
            <a:r>
              <a:rPr lang="nl-NL" dirty="0" err="1" smtClean="0"/>
              <a:t>Unfortunately</a:t>
            </a:r>
            <a:r>
              <a:rPr lang="nl-NL" dirty="0" smtClean="0"/>
              <a:t>, IT </a:t>
            </a:r>
            <a:r>
              <a:rPr lang="nl-NL" dirty="0" err="1" smtClean="0"/>
              <a:t>infrastructure</a:t>
            </a:r>
            <a:r>
              <a:rPr lang="nl-NL" dirty="0" smtClean="0"/>
              <a:t> is a </a:t>
            </a:r>
            <a:r>
              <a:rPr lang="nl-NL" dirty="0" err="1" smtClean="0"/>
              <a:t>rather</a:t>
            </a:r>
            <a:r>
              <a:rPr lang="nl-NL" dirty="0" smtClean="0"/>
              <a:t> </a:t>
            </a:r>
            <a:r>
              <a:rPr lang="nl-NL" dirty="0" err="1" smtClean="0"/>
              <a:t>broad</a:t>
            </a:r>
            <a:r>
              <a:rPr lang="nl-NL" dirty="0" smtClean="0"/>
              <a:t> term </a:t>
            </a:r>
            <a:r>
              <a:rPr lang="nl-NL" dirty="0" err="1" smtClean="0"/>
              <a:t>and</a:t>
            </a:r>
            <a:r>
              <a:rPr lang="nl-NL" dirty="0" smtClean="0"/>
              <a:t> </a:t>
            </a:r>
            <a:r>
              <a:rPr lang="nl-NL" dirty="0" err="1" smtClean="0"/>
              <a:t>quite</a:t>
            </a:r>
            <a:r>
              <a:rPr lang="nl-NL" dirty="0" smtClean="0"/>
              <a:t> </a:t>
            </a:r>
            <a:r>
              <a:rPr lang="nl-NL" dirty="0" err="1" smtClean="0"/>
              <a:t>difficult</a:t>
            </a:r>
            <a:r>
              <a:rPr lang="nl-NL" dirty="0" smtClean="0"/>
              <a:t> </a:t>
            </a:r>
            <a:r>
              <a:rPr lang="nl-NL" dirty="0" err="1" smtClean="0"/>
              <a:t>to</a:t>
            </a:r>
            <a:r>
              <a:rPr lang="nl-NL" dirty="0" smtClean="0"/>
              <a:t> </a:t>
            </a:r>
            <a:r>
              <a:rPr lang="nl-NL" dirty="0" err="1" smtClean="0"/>
              <a:t>grasp</a:t>
            </a:r>
            <a:r>
              <a:rPr lang="nl-NL" dirty="0" smtClean="0"/>
              <a:t>. It </a:t>
            </a:r>
            <a:r>
              <a:rPr lang="nl-NL" dirty="0" err="1" smtClean="0"/>
              <a:t>can</a:t>
            </a:r>
            <a:r>
              <a:rPr lang="nl-NL" dirty="0" smtClean="0"/>
              <a:t> </a:t>
            </a:r>
            <a:r>
              <a:rPr lang="nl-NL" dirty="0" err="1" smtClean="0"/>
              <a:t>mean</a:t>
            </a:r>
            <a:r>
              <a:rPr lang="nl-NL" dirty="0" smtClean="0"/>
              <a:t> </a:t>
            </a:r>
            <a:r>
              <a:rPr lang="nl-NL" dirty="0" err="1" smtClean="0"/>
              <a:t>anything</a:t>
            </a:r>
            <a:r>
              <a:rPr lang="nl-NL" dirty="0" smtClean="0"/>
              <a:t> </a:t>
            </a:r>
            <a:r>
              <a:rPr lang="nl-NL" dirty="0" err="1" smtClean="0"/>
              <a:t>from</a:t>
            </a:r>
            <a:r>
              <a:rPr lang="nl-NL" dirty="0" smtClean="0"/>
              <a:t> hardware, software, </a:t>
            </a:r>
            <a:r>
              <a:rPr lang="nl-NL" dirty="0" err="1" smtClean="0"/>
              <a:t>network</a:t>
            </a:r>
            <a:r>
              <a:rPr lang="nl-NL" dirty="0" smtClean="0"/>
              <a:t> </a:t>
            </a:r>
            <a:r>
              <a:rPr lang="nl-NL" dirty="0" err="1" smtClean="0"/>
              <a:t>components</a:t>
            </a:r>
            <a:r>
              <a:rPr lang="nl-NL" dirty="0" smtClean="0"/>
              <a:t>, </a:t>
            </a:r>
            <a:r>
              <a:rPr lang="nl-NL" dirty="0" err="1" smtClean="0"/>
              <a:t>and</a:t>
            </a:r>
            <a:r>
              <a:rPr lang="nl-NL" dirty="0" smtClean="0"/>
              <a:t> even </a:t>
            </a:r>
            <a:r>
              <a:rPr lang="nl-NL" dirty="0" err="1" smtClean="0"/>
              <a:t>much</a:t>
            </a:r>
            <a:r>
              <a:rPr lang="nl-NL" dirty="0" smtClean="0"/>
              <a:t> more in </a:t>
            </a:r>
            <a:r>
              <a:rPr lang="nl-NL" dirty="0" err="1" smtClean="0"/>
              <a:t>the</a:t>
            </a:r>
            <a:r>
              <a:rPr lang="nl-NL" dirty="0" smtClean="0"/>
              <a:t> IT environment </a:t>
            </a:r>
            <a:r>
              <a:rPr lang="nl-NL" dirty="0" err="1" smtClean="0"/>
              <a:t>that</a:t>
            </a:r>
            <a:r>
              <a:rPr lang="nl-NL" dirty="0" smtClean="0"/>
              <a:t> </a:t>
            </a:r>
            <a:r>
              <a:rPr lang="nl-NL" dirty="0" err="1" smtClean="0"/>
              <a:t>should</a:t>
            </a:r>
            <a:r>
              <a:rPr lang="nl-NL" dirty="0" smtClean="0"/>
              <a:t> </a:t>
            </a:r>
            <a:r>
              <a:rPr lang="nl-NL" dirty="0" err="1" smtClean="0"/>
              <a:t>be</a:t>
            </a:r>
            <a:r>
              <a:rPr lang="nl-NL" dirty="0" smtClean="0"/>
              <a:t> in </a:t>
            </a:r>
            <a:r>
              <a:rPr lang="nl-NL" dirty="0" err="1" smtClean="0"/>
              <a:t>place</a:t>
            </a:r>
            <a:r>
              <a:rPr lang="nl-NL" dirty="0" smtClean="0"/>
              <a:t> in order </a:t>
            </a:r>
            <a:r>
              <a:rPr lang="nl-NL" dirty="0" err="1" smtClean="0"/>
              <a:t>to</a:t>
            </a:r>
            <a:r>
              <a:rPr lang="nl-NL" dirty="0" smtClean="0"/>
              <a:t> </a:t>
            </a:r>
            <a:r>
              <a:rPr lang="nl-NL" dirty="0" err="1" smtClean="0"/>
              <a:t>be</a:t>
            </a:r>
            <a:r>
              <a:rPr lang="nl-NL" dirty="0" smtClean="0"/>
              <a:t> </a:t>
            </a:r>
            <a:r>
              <a:rPr lang="nl-NL" dirty="0" err="1" smtClean="0"/>
              <a:t>able</a:t>
            </a:r>
            <a:r>
              <a:rPr lang="nl-NL" dirty="0" smtClean="0"/>
              <a:t> </a:t>
            </a:r>
            <a:r>
              <a:rPr lang="nl-NL" dirty="0" err="1" smtClean="0"/>
              <a:t>to</a:t>
            </a:r>
            <a:r>
              <a:rPr lang="nl-NL" dirty="0" smtClean="0"/>
              <a:t> </a:t>
            </a:r>
            <a:r>
              <a:rPr lang="nl-NL" dirty="0" err="1" smtClean="0"/>
              <a:t>provide</a:t>
            </a:r>
            <a:r>
              <a:rPr lang="nl-NL" dirty="0" smtClean="0"/>
              <a:t> IT services, </a:t>
            </a:r>
            <a:r>
              <a:rPr lang="nl-NL" dirty="0" err="1" smtClean="0"/>
              <a:t>such</a:t>
            </a:r>
            <a:r>
              <a:rPr lang="nl-NL" dirty="0" smtClean="0"/>
              <a:t> as </a:t>
            </a:r>
            <a:r>
              <a:rPr lang="nl-NL" dirty="0" err="1" smtClean="0"/>
              <a:t>your</a:t>
            </a:r>
            <a:r>
              <a:rPr lang="nl-NL" dirty="0" smtClean="0"/>
              <a:t> </a:t>
            </a:r>
            <a:r>
              <a:rPr lang="nl-NL" dirty="0" err="1" smtClean="0"/>
              <a:t>application</a:t>
            </a:r>
            <a:r>
              <a:rPr lang="nl-NL" dirty="0" smtClean="0"/>
              <a:t>.  </a:t>
            </a:r>
          </a:p>
          <a:p>
            <a:r>
              <a:rPr lang="nl-NL" dirty="0" err="1" smtClean="0"/>
              <a:t>This</a:t>
            </a:r>
            <a:r>
              <a:rPr lang="nl-NL" dirty="0" smtClean="0"/>
              <a:t> </a:t>
            </a:r>
            <a:r>
              <a:rPr lang="nl-NL" dirty="0" err="1" smtClean="0"/>
              <a:t>might</a:t>
            </a:r>
            <a:r>
              <a:rPr lang="nl-NL" dirty="0" smtClean="0"/>
              <a:t> sound like a </a:t>
            </a:r>
            <a:r>
              <a:rPr lang="nl-NL" dirty="0" err="1" smtClean="0"/>
              <a:t>distant</a:t>
            </a:r>
            <a:r>
              <a:rPr lang="nl-NL" dirty="0" smtClean="0"/>
              <a:t> </a:t>
            </a:r>
            <a:r>
              <a:rPr lang="nl-NL" dirty="0" err="1" smtClean="0"/>
              <a:t>thing</a:t>
            </a:r>
            <a:r>
              <a:rPr lang="nl-NL" dirty="0" smtClean="0"/>
              <a:t> </a:t>
            </a:r>
            <a:r>
              <a:rPr lang="nl-NL" dirty="0" err="1" smtClean="0"/>
              <a:t>to</a:t>
            </a:r>
            <a:r>
              <a:rPr lang="nl-NL" dirty="0" smtClean="0"/>
              <a:t> </a:t>
            </a:r>
            <a:r>
              <a:rPr lang="nl-NL" dirty="0" err="1" smtClean="0"/>
              <a:t>you</a:t>
            </a:r>
            <a:r>
              <a:rPr lang="nl-NL" dirty="0" smtClean="0"/>
              <a:t>, but </a:t>
            </a:r>
            <a:r>
              <a:rPr lang="nl-NL" dirty="0" err="1" smtClean="0"/>
              <a:t>actually</a:t>
            </a:r>
            <a:r>
              <a:rPr lang="nl-NL" dirty="0" smtClean="0"/>
              <a:t> </a:t>
            </a:r>
            <a:r>
              <a:rPr lang="nl-NL" dirty="0" err="1" smtClean="0"/>
              <a:t>you</a:t>
            </a:r>
            <a:r>
              <a:rPr lang="nl-NL" dirty="0" smtClean="0"/>
              <a:t> are </a:t>
            </a:r>
            <a:r>
              <a:rPr lang="nl-NL" dirty="0" err="1" smtClean="0"/>
              <a:t>using</a:t>
            </a:r>
            <a:r>
              <a:rPr lang="nl-NL" dirty="0" smtClean="0"/>
              <a:t> IT </a:t>
            </a:r>
            <a:r>
              <a:rPr lang="nl-NL" dirty="0" err="1" smtClean="0"/>
              <a:t>infrastructure</a:t>
            </a:r>
            <a:r>
              <a:rPr lang="nl-NL" dirty="0" smtClean="0"/>
              <a:t> </a:t>
            </a:r>
            <a:r>
              <a:rPr lang="nl-NL" dirty="0" err="1" smtClean="0"/>
              <a:t>all</a:t>
            </a:r>
            <a:r>
              <a:rPr lang="nl-NL" dirty="0" smtClean="0"/>
              <a:t> </a:t>
            </a:r>
            <a:r>
              <a:rPr lang="nl-NL" dirty="0" err="1" smtClean="0"/>
              <a:t>the</a:t>
            </a:r>
            <a:r>
              <a:rPr lang="nl-NL" dirty="0" smtClean="0"/>
              <a:t> time. </a:t>
            </a:r>
            <a:r>
              <a:rPr lang="nl-NL" dirty="0" err="1" smtClean="0"/>
              <a:t>Think</a:t>
            </a:r>
            <a:r>
              <a:rPr lang="nl-NL" dirty="0" smtClean="0"/>
              <a:t> </a:t>
            </a:r>
            <a:r>
              <a:rPr lang="nl-NL" dirty="0" err="1" smtClean="0"/>
              <a:t>about</a:t>
            </a:r>
            <a:r>
              <a:rPr lang="nl-NL" dirty="0" smtClean="0"/>
              <a:t> </a:t>
            </a:r>
            <a:r>
              <a:rPr lang="nl-NL" dirty="0" err="1" smtClean="0"/>
              <a:t>sending</a:t>
            </a:r>
            <a:r>
              <a:rPr lang="nl-NL" dirty="0" smtClean="0"/>
              <a:t> </a:t>
            </a:r>
            <a:r>
              <a:rPr lang="nl-NL" dirty="0" err="1" smtClean="0"/>
              <a:t>an</a:t>
            </a:r>
            <a:r>
              <a:rPr lang="nl-NL" dirty="0" smtClean="0"/>
              <a:t> e-mail. Part of </a:t>
            </a:r>
            <a:r>
              <a:rPr lang="nl-NL" dirty="0" err="1" smtClean="0"/>
              <a:t>the</a:t>
            </a:r>
            <a:r>
              <a:rPr lang="nl-NL" dirty="0" smtClean="0"/>
              <a:t> </a:t>
            </a:r>
            <a:r>
              <a:rPr lang="nl-NL" dirty="0" err="1" smtClean="0"/>
              <a:t>infrastructure</a:t>
            </a:r>
            <a:r>
              <a:rPr lang="nl-NL" dirty="0" smtClean="0"/>
              <a:t> are </a:t>
            </a:r>
            <a:r>
              <a:rPr lang="nl-NL" dirty="0" err="1" smtClean="0"/>
              <a:t>your</a:t>
            </a:r>
            <a:r>
              <a:rPr lang="nl-NL" dirty="0" smtClean="0"/>
              <a:t> laptop or </a:t>
            </a:r>
            <a:r>
              <a:rPr lang="nl-NL" dirty="0" err="1" smtClean="0"/>
              <a:t>phone</a:t>
            </a:r>
            <a:r>
              <a:rPr lang="nl-NL" dirty="0" smtClean="0"/>
              <a:t> (hardware component), </a:t>
            </a:r>
            <a:r>
              <a:rPr lang="nl-NL" dirty="0" err="1" smtClean="0"/>
              <a:t>the</a:t>
            </a:r>
            <a:r>
              <a:rPr lang="nl-NL" dirty="0" smtClean="0"/>
              <a:t> e-mailing </a:t>
            </a:r>
            <a:r>
              <a:rPr lang="nl-NL" dirty="0" err="1" smtClean="0"/>
              <a:t>application</a:t>
            </a:r>
            <a:r>
              <a:rPr lang="nl-NL" dirty="0" smtClean="0"/>
              <a:t> (software component), </a:t>
            </a:r>
            <a:r>
              <a:rPr lang="nl-NL" dirty="0" err="1" smtClean="0"/>
              <a:t>and</a:t>
            </a:r>
            <a:r>
              <a:rPr lang="nl-NL" dirty="0" smtClean="0"/>
              <a:t> </a:t>
            </a:r>
            <a:r>
              <a:rPr lang="nl-NL" dirty="0" err="1" smtClean="0"/>
              <a:t>the</a:t>
            </a:r>
            <a:r>
              <a:rPr lang="nl-NL" dirty="0" smtClean="0"/>
              <a:t> router (</a:t>
            </a:r>
            <a:r>
              <a:rPr lang="nl-NL" dirty="0" err="1" smtClean="0"/>
              <a:t>network</a:t>
            </a:r>
            <a:r>
              <a:rPr lang="nl-NL" dirty="0" smtClean="0"/>
              <a:t> component).  </a:t>
            </a:r>
          </a:p>
          <a:p>
            <a:endParaRPr lang="nl-NL" dirty="0" smtClean="0"/>
          </a:p>
          <a:p>
            <a:endParaRPr lang="nl-NL" dirty="0" smtClean="0"/>
          </a:p>
        </p:txBody>
      </p:sp>
      <p:sp>
        <p:nvSpPr>
          <p:cNvPr id="5" name="Rectangle 4"/>
          <p:cNvSpPr/>
          <p:nvPr/>
        </p:nvSpPr>
        <p:spPr>
          <a:xfrm>
            <a:off x="6444497" y="1568534"/>
            <a:ext cx="3649579" cy="5935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IT infrastructure</a:t>
            </a:r>
            <a:endParaRPr lang="en-US" sz="2400" dirty="0"/>
          </a:p>
        </p:txBody>
      </p:sp>
      <p:sp>
        <p:nvSpPr>
          <p:cNvPr id="6" name="Rectangle 5"/>
          <p:cNvSpPr/>
          <p:nvPr/>
        </p:nvSpPr>
        <p:spPr>
          <a:xfrm>
            <a:off x="5498013" y="2603250"/>
            <a:ext cx="1728956" cy="5935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Hardware</a:t>
            </a:r>
            <a:endParaRPr lang="en-US" sz="2400" dirty="0"/>
          </a:p>
        </p:txBody>
      </p:sp>
      <p:sp>
        <p:nvSpPr>
          <p:cNvPr id="7" name="Rectangle 6"/>
          <p:cNvSpPr/>
          <p:nvPr/>
        </p:nvSpPr>
        <p:spPr>
          <a:xfrm>
            <a:off x="7405437" y="2603250"/>
            <a:ext cx="1728956" cy="5935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Software</a:t>
            </a:r>
            <a:endParaRPr lang="en-US" sz="2400" dirty="0"/>
          </a:p>
        </p:txBody>
      </p:sp>
      <p:sp>
        <p:nvSpPr>
          <p:cNvPr id="8" name="Rectangle 7"/>
          <p:cNvSpPr/>
          <p:nvPr/>
        </p:nvSpPr>
        <p:spPr>
          <a:xfrm>
            <a:off x="9312861" y="2603250"/>
            <a:ext cx="1728956" cy="5935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Network</a:t>
            </a:r>
            <a:endParaRPr lang="en-US" sz="2400" dirty="0"/>
          </a:p>
        </p:txBody>
      </p:sp>
      <p:cxnSp>
        <p:nvCxnSpPr>
          <p:cNvPr id="10" name="Elbow Connector 9"/>
          <p:cNvCxnSpPr>
            <a:stCxn id="5" idx="2"/>
            <a:endCxn id="6" idx="0"/>
          </p:cNvCxnSpPr>
          <p:nvPr/>
        </p:nvCxnSpPr>
        <p:spPr>
          <a:xfrm rot="5400000">
            <a:off x="7095310" y="1429273"/>
            <a:ext cx="441158" cy="1906796"/>
          </a:xfrm>
          <a:prstGeom prst="bentConnector3">
            <a:avLst/>
          </a:prstGeom>
        </p:spPr>
        <p:style>
          <a:lnRef idx="1">
            <a:schemeClr val="dk1"/>
          </a:lnRef>
          <a:fillRef idx="0">
            <a:schemeClr val="dk1"/>
          </a:fillRef>
          <a:effectRef idx="0">
            <a:schemeClr val="dk1"/>
          </a:effectRef>
          <a:fontRef idx="minor">
            <a:schemeClr val="tx1"/>
          </a:fontRef>
        </p:style>
      </p:cxnSp>
      <p:cxnSp>
        <p:nvCxnSpPr>
          <p:cNvPr id="12" name="Elbow Connector 11"/>
          <p:cNvCxnSpPr>
            <a:stCxn id="5" idx="2"/>
            <a:endCxn id="8" idx="0"/>
          </p:cNvCxnSpPr>
          <p:nvPr/>
        </p:nvCxnSpPr>
        <p:spPr>
          <a:xfrm rot="16200000" flipH="1">
            <a:off x="9002734" y="1428645"/>
            <a:ext cx="441158" cy="1908052"/>
          </a:xfrm>
          <a:prstGeom prst="bentConnector3">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a:stCxn id="5" idx="2"/>
            <a:endCxn id="7" idx="0"/>
          </p:cNvCxnSpPr>
          <p:nvPr/>
        </p:nvCxnSpPr>
        <p:spPr>
          <a:xfrm>
            <a:off x="8269287" y="2162092"/>
            <a:ext cx="628" cy="441158"/>
          </a:xfrm>
          <a:prstGeom prst="line">
            <a:avLst/>
          </a:prstGeom>
        </p:spPr>
        <p:style>
          <a:lnRef idx="1">
            <a:schemeClr val="dk1"/>
          </a:lnRef>
          <a:fillRef idx="0">
            <a:schemeClr val="dk1"/>
          </a:fillRef>
          <a:effectRef idx="0">
            <a:schemeClr val="dk1"/>
          </a:effectRef>
          <a:fontRef idx="minor">
            <a:schemeClr val="tx1"/>
          </a:fontRef>
        </p:style>
      </p:cxnSp>
      <p:pic>
        <p:nvPicPr>
          <p:cNvPr id="28674" name="Picture 2" descr="Image result for laptop illustration 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042" t="15582" r="27134" b="15119"/>
          <a:stretch/>
        </p:blipFill>
        <p:spPr bwMode="auto">
          <a:xfrm>
            <a:off x="5557560" y="3637966"/>
            <a:ext cx="1609862" cy="1246855"/>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Image result for outlook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0678" y="3575593"/>
            <a:ext cx="1397216"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Image result for router illustration 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949" t="5367" r="26262" b="6873"/>
          <a:stretch/>
        </p:blipFill>
        <p:spPr bwMode="auto">
          <a:xfrm>
            <a:off x="9389480" y="3485165"/>
            <a:ext cx="1652337" cy="1552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7867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9: Operate</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u="sng" dirty="0" smtClean="0"/>
              <a:t>Application management </a:t>
            </a:r>
            <a:r>
              <a:rPr lang="nl-NL" dirty="0" smtClean="0"/>
              <a:t>is </a:t>
            </a:r>
            <a:r>
              <a:rPr lang="nl-NL" dirty="0" err="1" smtClean="0"/>
              <a:t>about</a:t>
            </a:r>
            <a:r>
              <a:rPr lang="nl-NL" dirty="0" smtClean="0"/>
              <a:t> managing </a:t>
            </a:r>
            <a:r>
              <a:rPr lang="nl-NL" dirty="0" err="1" smtClean="0"/>
              <a:t>the</a:t>
            </a:r>
            <a:r>
              <a:rPr lang="nl-NL" dirty="0" smtClean="0"/>
              <a:t> </a:t>
            </a:r>
            <a:r>
              <a:rPr lang="nl-NL" dirty="0" err="1" smtClean="0"/>
              <a:t>application</a:t>
            </a:r>
            <a:r>
              <a:rPr lang="nl-NL" dirty="0" smtClean="0"/>
              <a:t> </a:t>
            </a:r>
            <a:r>
              <a:rPr lang="nl-NL" dirty="0" err="1" smtClean="0"/>
              <a:t>throughout</a:t>
            </a:r>
            <a:r>
              <a:rPr lang="nl-NL" dirty="0" smtClean="0"/>
              <a:t> </a:t>
            </a:r>
            <a:r>
              <a:rPr lang="nl-NL" dirty="0" err="1" smtClean="0"/>
              <a:t>its</a:t>
            </a:r>
            <a:r>
              <a:rPr lang="nl-NL" dirty="0" smtClean="0"/>
              <a:t> </a:t>
            </a:r>
            <a:r>
              <a:rPr lang="nl-NL" dirty="0" err="1" smtClean="0"/>
              <a:t>lifecycle</a:t>
            </a:r>
            <a:r>
              <a:rPr lang="nl-NL" dirty="0" smtClean="0"/>
              <a:t>. As </a:t>
            </a:r>
            <a:r>
              <a:rPr lang="nl-NL" dirty="0" err="1" smtClean="0"/>
              <a:t>you</a:t>
            </a:r>
            <a:r>
              <a:rPr lang="nl-NL" dirty="0" smtClean="0"/>
              <a:t> </a:t>
            </a:r>
            <a:r>
              <a:rPr lang="nl-NL" dirty="0" err="1" smtClean="0"/>
              <a:t>might</a:t>
            </a:r>
            <a:r>
              <a:rPr lang="nl-NL" dirty="0" smtClean="0"/>
              <a:t> </a:t>
            </a:r>
            <a:r>
              <a:rPr lang="nl-NL" dirty="0" err="1" smtClean="0"/>
              <a:t>realize</a:t>
            </a:r>
            <a:r>
              <a:rPr lang="nl-NL" dirty="0" smtClean="0"/>
              <a:t> </a:t>
            </a:r>
            <a:r>
              <a:rPr lang="nl-NL" dirty="0" err="1" smtClean="0"/>
              <a:t>by</a:t>
            </a:r>
            <a:r>
              <a:rPr lang="nl-NL" dirty="0" smtClean="0"/>
              <a:t> </a:t>
            </a:r>
            <a:r>
              <a:rPr lang="nl-NL" dirty="0" err="1" smtClean="0"/>
              <a:t>now</a:t>
            </a:r>
            <a:r>
              <a:rPr lang="nl-NL" dirty="0" smtClean="0"/>
              <a:t>, </a:t>
            </a:r>
            <a:r>
              <a:rPr lang="nl-NL" dirty="0" err="1" smtClean="0"/>
              <a:t>the</a:t>
            </a:r>
            <a:r>
              <a:rPr lang="nl-NL" dirty="0" smtClean="0"/>
              <a:t> </a:t>
            </a:r>
            <a:r>
              <a:rPr lang="nl-NL" dirty="0" err="1" smtClean="0"/>
              <a:t>application</a:t>
            </a:r>
            <a:r>
              <a:rPr lang="nl-NL" dirty="0" smtClean="0"/>
              <a:t> </a:t>
            </a:r>
            <a:r>
              <a:rPr lang="nl-NL" dirty="0" err="1" smtClean="0"/>
              <a:t>lifecycle</a:t>
            </a:r>
            <a:r>
              <a:rPr lang="nl-NL" dirty="0" smtClean="0"/>
              <a:t> is </a:t>
            </a:r>
            <a:r>
              <a:rPr lang="nl-NL" dirty="0" err="1" smtClean="0"/>
              <a:t>basically</a:t>
            </a:r>
            <a:r>
              <a:rPr lang="nl-NL" dirty="0" smtClean="0"/>
              <a:t> </a:t>
            </a:r>
            <a:r>
              <a:rPr lang="nl-NL" dirty="0" err="1" smtClean="0"/>
              <a:t>what</a:t>
            </a:r>
            <a:r>
              <a:rPr lang="nl-NL" dirty="0" smtClean="0"/>
              <a:t> we are </a:t>
            </a:r>
            <a:r>
              <a:rPr lang="nl-NL" dirty="0" err="1" smtClean="0"/>
              <a:t>discussing</a:t>
            </a:r>
            <a:r>
              <a:rPr lang="nl-NL" dirty="0" smtClean="0"/>
              <a:t> </a:t>
            </a:r>
            <a:r>
              <a:rPr lang="nl-NL" dirty="0" err="1" smtClean="0"/>
              <a:t>through</a:t>
            </a:r>
            <a:r>
              <a:rPr lang="nl-NL" dirty="0" smtClean="0"/>
              <a:t> </a:t>
            </a:r>
            <a:r>
              <a:rPr lang="nl-NL" dirty="0" err="1" smtClean="0"/>
              <a:t>the</a:t>
            </a:r>
            <a:r>
              <a:rPr lang="nl-NL" dirty="0" smtClean="0"/>
              <a:t> </a:t>
            </a:r>
            <a:r>
              <a:rPr lang="nl-NL" dirty="0" err="1" smtClean="0"/>
              <a:t>DevOps</a:t>
            </a:r>
            <a:r>
              <a:rPr lang="nl-NL" dirty="0" smtClean="0"/>
              <a:t> </a:t>
            </a:r>
            <a:r>
              <a:rPr lang="nl-NL" dirty="0" err="1" smtClean="0"/>
              <a:t>phases</a:t>
            </a:r>
            <a:r>
              <a:rPr lang="nl-NL" dirty="0" smtClean="0"/>
              <a:t>. </a:t>
            </a:r>
            <a:r>
              <a:rPr lang="nl-NL" dirty="0" err="1" smtClean="0"/>
              <a:t>So</a:t>
            </a:r>
            <a:r>
              <a:rPr lang="nl-NL" dirty="0" smtClean="0"/>
              <a:t>, </a:t>
            </a:r>
            <a:r>
              <a:rPr lang="nl-NL" dirty="0" err="1" smtClean="0"/>
              <a:t>actually</a:t>
            </a:r>
            <a:r>
              <a:rPr lang="nl-NL" dirty="0" smtClean="0"/>
              <a:t> we </a:t>
            </a:r>
            <a:r>
              <a:rPr lang="nl-NL" dirty="0" err="1" smtClean="0"/>
              <a:t>were</a:t>
            </a:r>
            <a:r>
              <a:rPr lang="nl-NL" dirty="0" smtClean="0"/>
              <a:t> </a:t>
            </a:r>
            <a:r>
              <a:rPr lang="nl-NL" dirty="0" err="1" smtClean="0"/>
              <a:t>already</a:t>
            </a:r>
            <a:r>
              <a:rPr lang="nl-NL" dirty="0" smtClean="0"/>
              <a:t> </a:t>
            </a:r>
            <a:r>
              <a:rPr lang="nl-NL" dirty="0" err="1" smtClean="0"/>
              <a:t>doing</a:t>
            </a:r>
            <a:r>
              <a:rPr lang="nl-NL" dirty="0" smtClean="0"/>
              <a:t> </a:t>
            </a:r>
            <a:r>
              <a:rPr lang="nl-NL" dirty="0" err="1" smtClean="0"/>
              <a:t>this</a:t>
            </a:r>
            <a:r>
              <a:rPr lang="nl-NL" dirty="0" smtClean="0"/>
              <a:t>.  </a:t>
            </a:r>
            <a:endParaRPr lang="nl-NL" u="sng" dirty="0" smtClean="0"/>
          </a:p>
          <a:p>
            <a:endParaRPr lang="nl-NL" dirty="0" smtClean="0"/>
          </a:p>
        </p:txBody>
      </p:sp>
      <p:pic>
        <p:nvPicPr>
          <p:cNvPr id="5" name="Picture 4" descr="Image result for dev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411" y="1971676"/>
            <a:ext cx="7455754" cy="290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4905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9: Operate</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u="sng" dirty="0" smtClean="0"/>
              <a:t>Information management</a:t>
            </a:r>
            <a:r>
              <a:rPr lang="nl-NL" dirty="0" smtClean="0"/>
              <a:t> is </a:t>
            </a:r>
            <a:r>
              <a:rPr lang="nl-NL" dirty="0" err="1" smtClean="0"/>
              <a:t>about</a:t>
            </a:r>
            <a:r>
              <a:rPr lang="nl-NL" dirty="0" smtClean="0"/>
              <a:t> managing </a:t>
            </a:r>
            <a:r>
              <a:rPr lang="nl-NL" dirty="0" err="1" smtClean="0"/>
              <a:t>the</a:t>
            </a:r>
            <a:r>
              <a:rPr lang="nl-NL" dirty="0" smtClean="0"/>
              <a:t> data in </a:t>
            </a:r>
            <a:r>
              <a:rPr lang="nl-NL" dirty="0" err="1" smtClean="0"/>
              <a:t>the</a:t>
            </a:r>
            <a:r>
              <a:rPr lang="nl-NL" dirty="0" smtClean="0"/>
              <a:t> </a:t>
            </a:r>
            <a:r>
              <a:rPr lang="nl-NL" dirty="0" err="1" smtClean="0"/>
              <a:t>application</a:t>
            </a:r>
            <a:r>
              <a:rPr lang="nl-NL" dirty="0" smtClean="0"/>
              <a:t>. For AFKL </a:t>
            </a:r>
            <a:r>
              <a:rPr lang="nl-NL" dirty="0" err="1" smtClean="0"/>
              <a:t>specifically</a:t>
            </a:r>
            <a:r>
              <a:rPr lang="nl-NL" dirty="0" smtClean="0"/>
              <a:t>, </a:t>
            </a:r>
            <a:r>
              <a:rPr lang="nl-NL" dirty="0" err="1" smtClean="0"/>
              <a:t>this</a:t>
            </a:r>
            <a:r>
              <a:rPr lang="nl-NL" dirty="0" smtClean="0"/>
              <a:t> </a:t>
            </a:r>
            <a:r>
              <a:rPr lang="nl-NL" dirty="0" err="1" smtClean="0"/>
              <a:t>might</a:t>
            </a:r>
            <a:r>
              <a:rPr lang="nl-NL" dirty="0" smtClean="0"/>
              <a:t> </a:t>
            </a:r>
            <a:r>
              <a:rPr lang="nl-NL" dirty="0" err="1" smtClean="0"/>
              <a:t>be</a:t>
            </a:r>
            <a:r>
              <a:rPr lang="nl-NL" dirty="0" smtClean="0"/>
              <a:t> </a:t>
            </a:r>
            <a:r>
              <a:rPr lang="nl-NL" dirty="0" err="1" smtClean="0"/>
              <a:t>about</a:t>
            </a:r>
            <a:r>
              <a:rPr lang="nl-NL" dirty="0"/>
              <a:t> </a:t>
            </a:r>
            <a:r>
              <a:rPr lang="nl-NL" dirty="0" smtClean="0"/>
              <a:t>data </a:t>
            </a:r>
            <a:r>
              <a:rPr lang="nl-NL" dirty="0" err="1" smtClean="0"/>
              <a:t>concerning</a:t>
            </a:r>
            <a:r>
              <a:rPr lang="nl-NL" dirty="0" smtClean="0"/>
              <a:t> flight </a:t>
            </a:r>
            <a:r>
              <a:rPr lang="nl-NL" dirty="0" err="1" smtClean="0"/>
              <a:t>times</a:t>
            </a:r>
            <a:r>
              <a:rPr lang="nl-NL" dirty="0" smtClean="0"/>
              <a:t>, </a:t>
            </a:r>
            <a:r>
              <a:rPr lang="nl-NL" dirty="0" err="1" smtClean="0"/>
              <a:t>weather</a:t>
            </a:r>
            <a:r>
              <a:rPr lang="nl-NL" dirty="0" smtClean="0"/>
              <a:t> </a:t>
            </a:r>
            <a:r>
              <a:rPr lang="nl-NL" dirty="0" err="1" smtClean="0"/>
              <a:t>forecasts</a:t>
            </a:r>
            <a:r>
              <a:rPr lang="nl-NL" dirty="0" smtClean="0"/>
              <a:t>, pilots, employees, or </a:t>
            </a:r>
            <a:r>
              <a:rPr lang="nl-NL" dirty="0" err="1" smtClean="0"/>
              <a:t>passengers</a:t>
            </a:r>
            <a:r>
              <a:rPr lang="nl-NL" dirty="0" smtClean="0"/>
              <a:t>. As </a:t>
            </a:r>
            <a:r>
              <a:rPr lang="nl-NL" dirty="0" err="1" smtClean="0"/>
              <a:t>you</a:t>
            </a:r>
            <a:r>
              <a:rPr lang="nl-NL" dirty="0" smtClean="0"/>
              <a:t> </a:t>
            </a:r>
            <a:r>
              <a:rPr lang="nl-NL" dirty="0" err="1" smtClean="0"/>
              <a:t>might</a:t>
            </a:r>
            <a:r>
              <a:rPr lang="nl-NL" dirty="0" smtClean="0"/>
              <a:t> </a:t>
            </a:r>
            <a:r>
              <a:rPr lang="nl-NL" dirty="0" err="1" smtClean="0"/>
              <a:t>expect</a:t>
            </a:r>
            <a:r>
              <a:rPr lang="nl-NL" dirty="0" smtClean="0"/>
              <a:t>, </a:t>
            </a:r>
            <a:r>
              <a:rPr lang="nl-NL" dirty="0" err="1" smtClean="0"/>
              <a:t>this</a:t>
            </a:r>
            <a:r>
              <a:rPr lang="nl-NL" dirty="0" smtClean="0"/>
              <a:t> is a lot of data </a:t>
            </a:r>
            <a:r>
              <a:rPr lang="nl-NL" dirty="0" err="1" smtClean="0"/>
              <a:t>and</a:t>
            </a:r>
            <a:r>
              <a:rPr lang="nl-NL" dirty="0" smtClean="0"/>
              <a:t> </a:t>
            </a:r>
            <a:r>
              <a:rPr lang="nl-NL" dirty="0" err="1" smtClean="0"/>
              <a:t>some</a:t>
            </a:r>
            <a:r>
              <a:rPr lang="nl-NL" dirty="0" smtClean="0"/>
              <a:t> of </a:t>
            </a:r>
            <a:r>
              <a:rPr lang="nl-NL" dirty="0" err="1" smtClean="0"/>
              <a:t>it</a:t>
            </a:r>
            <a:r>
              <a:rPr lang="nl-NL" dirty="0" smtClean="0"/>
              <a:t> is </a:t>
            </a:r>
            <a:r>
              <a:rPr lang="nl-NL" dirty="0" err="1" smtClean="0"/>
              <a:t>very</a:t>
            </a:r>
            <a:r>
              <a:rPr lang="nl-NL" dirty="0" smtClean="0"/>
              <a:t> </a:t>
            </a:r>
            <a:r>
              <a:rPr lang="nl-NL" dirty="0" err="1" smtClean="0"/>
              <a:t>confidential</a:t>
            </a:r>
            <a:r>
              <a:rPr lang="nl-NL" dirty="0" smtClean="0"/>
              <a:t>. How </a:t>
            </a:r>
            <a:r>
              <a:rPr lang="nl-NL" dirty="0" err="1" smtClean="0"/>
              <a:t>to</a:t>
            </a:r>
            <a:r>
              <a:rPr lang="nl-NL" dirty="0" smtClean="0"/>
              <a:t> manage </a:t>
            </a:r>
            <a:r>
              <a:rPr lang="nl-NL" dirty="0" err="1" smtClean="0"/>
              <a:t>the</a:t>
            </a:r>
            <a:r>
              <a:rPr lang="nl-NL" dirty="0" smtClean="0"/>
              <a:t> </a:t>
            </a:r>
            <a:r>
              <a:rPr lang="nl-NL" dirty="0" err="1" smtClean="0"/>
              <a:t>huge</a:t>
            </a:r>
            <a:r>
              <a:rPr lang="nl-NL" dirty="0" smtClean="0"/>
              <a:t> </a:t>
            </a:r>
            <a:r>
              <a:rPr lang="nl-NL" dirty="0" err="1" smtClean="0"/>
              <a:t>amounts</a:t>
            </a:r>
            <a:r>
              <a:rPr lang="nl-NL" dirty="0" smtClean="0"/>
              <a:t> of data </a:t>
            </a:r>
            <a:r>
              <a:rPr lang="nl-NL" dirty="0" err="1" smtClean="0"/>
              <a:t>and</a:t>
            </a:r>
            <a:r>
              <a:rPr lang="nl-NL" dirty="0" smtClean="0"/>
              <a:t> </a:t>
            </a:r>
            <a:r>
              <a:rPr lang="nl-NL" dirty="0" err="1" smtClean="0"/>
              <a:t>how</a:t>
            </a:r>
            <a:r>
              <a:rPr lang="nl-NL" dirty="0" smtClean="0"/>
              <a:t> </a:t>
            </a:r>
            <a:r>
              <a:rPr lang="nl-NL" dirty="0" err="1" smtClean="0"/>
              <a:t>to</a:t>
            </a:r>
            <a:r>
              <a:rPr lang="nl-NL" dirty="0" smtClean="0"/>
              <a:t> keep </a:t>
            </a:r>
            <a:r>
              <a:rPr lang="nl-NL" dirty="0" err="1" smtClean="0"/>
              <a:t>it</a:t>
            </a:r>
            <a:r>
              <a:rPr lang="nl-NL" dirty="0" smtClean="0"/>
              <a:t> safe are </a:t>
            </a:r>
            <a:r>
              <a:rPr lang="nl-NL" dirty="0" err="1" smtClean="0"/>
              <a:t>things</a:t>
            </a:r>
            <a:r>
              <a:rPr lang="nl-NL" dirty="0"/>
              <a:t> </a:t>
            </a:r>
            <a:r>
              <a:rPr lang="nl-NL" dirty="0" err="1" smtClean="0"/>
              <a:t>that</a:t>
            </a:r>
            <a:r>
              <a:rPr lang="nl-NL" dirty="0" smtClean="0"/>
              <a:t> information management is </a:t>
            </a:r>
            <a:r>
              <a:rPr lang="nl-NL" dirty="0" err="1" smtClean="0"/>
              <a:t>concerned</a:t>
            </a:r>
            <a:r>
              <a:rPr lang="nl-NL" dirty="0" smtClean="0"/>
              <a:t> </a:t>
            </a:r>
            <a:r>
              <a:rPr lang="nl-NL" dirty="0" err="1" smtClean="0"/>
              <a:t>with</a:t>
            </a:r>
            <a:r>
              <a:rPr lang="nl-NL" dirty="0" smtClean="0"/>
              <a:t>.  </a:t>
            </a:r>
            <a:endParaRPr lang="nl-NL" u="sng" dirty="0" smtClean="0"/>
          </a:p>
          <a:p>
            <a:endParaRPr lang="nl-NL" dirty="0" smtClean="0"/>
          </a:p>
        </p:txBody>
      </p:sp>
      <p:pic>
        <p:nvPicPr>
          <p:cNvPr id="29698" name="Picture 2" descr="Image result for confidential information illustr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51305" y="1536415"/>
            <a:ext cx="4035966" cy="4260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7150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9: Operate</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smtClean="0"/>
              <a:t>At AFKL, </a:t>
            </a:r>
            <a:r>
              <a:rPr lang="nl-NL" dirty="0" err="1" smtClean="0"/>
              <a:t>the</a:t>
            </a:r>
            <a:r>
              <a:rPr lang="nl-NL" dirty="0" smtClean="0"/>
              <a:t> most important </a:t>
            </a:r>
            <a:r>
              <a:rPr lang="nl-NL" dirty="0" err="1" smtClean="0"/>
              <a:t>process</a:t>
            </a:r>
            <a:r>
              <a:rPr lang="nl-NL" dirty="0" smtClean="0"/>
              <a:t> </a:t>
            </a:r>
            <a:r>
              <a:rPr lang="nl-NL" dirty="0" err="1" smtClean="0"/>
              <a:t>during</a:t>
            </a:r>
            <a:r>
              <a:rPr lang="nl-NL" dirty="0" smtClean="0"/>
              <a:t> </a:t>
            </a:r>
            <a:r>
              <a:rPr lang="nl-NL" dirty="0" err="1" smtClean="0"/>
              <a:t>this</a:t>
            </a:r>
            <a:r>
              <a:rPr lang="nl-NL" dirty="0" smtClean="0"/>
              <a:t> </a:t>
            </a:r>
            <a:r>
              <a:rPr lang="nl-NL" dirty="0" err="1" smtClean="0"/>
              <a:t>phase</a:t>
            </a:r>
            <a:r>
              <a:rPr lang="nl-NL" dirty="0" smtClean="0"/>
              <a:t> is </a:t>
            </a:r>
            <a:r>
              <a:rPr lang="nl-NL" u="sng" dirty="0" smtClean="0"/>
              <a:t>Incident Management</a:t>
            </a:r>
            <a:r>
              <a:rPr lang="nl-NL" dirty="0" smtClean="0"/>
              <a:t>. An incident is </a:t>
            </a:r>
            <a:r>
              <a:rPr lang="nl-NL" dirty="0" err="1" smtClean="0"/>
              <a:t>an</a:t>
            </a:r>
            <a:r>
              <a:rPr lang="nl-NL" dirty="0" smtClean="0"/>
              <a:t> event </a:t>
            </a:r>
            <a:r>
              <a:rPr lang="nl-NL" dirty="0" err="1" smtClean="0"/>
              <a:t>that</a:t>
            </a:r>
            <a:r>
              <a:rPr lang="nl-NL" dirty="0" smtClean="0"/>
              <a:t> </a:t>
            </a:r>
            <a:r>
              <a:rPr lang="nl-NL" dirty="0" err="1" smtClean="0"/>
              <a:t>disrupts</a:t>
            </a:r>
            <a:r>
              <a:rPr lang="nl-NL" dirty="0" smtClean="0"/>
              <a:t> </a:t>
            </a:r>
            <a:r>
              <a:rPr lang="nl-NL" dirty="0" err="1" smtClean="0"/>
              <a:t>the</a:t>
            </a:r>
            <a:r>
              <a:rPr lang="nl-NL" dirty="0" smtClean="0"/>
              <a:t> </a:t>
            </a:r>
            <a:r>
              <a:rPr lang="nl-NL" dirty="0" err="1" smtClean="0"/>
              <a:t>application</a:t>
            </a:r>
            <a:r>
              <a:rPr lang="nl-NL" dirty="0" smtClean="0"/>
              <a:t>, </a:t>
            </a:r>
            <a:r>
              <a:rPr lang="nl-NL" dirty="0" err="1" smtClean="0"/>
              <a:t>and</a:t>
            </a:r>
            <a:r>
              <a:rPr lang="nl-NL" dirty="0" smtClean="0"/>
              <a:t> </a:t>
            </a:r>
            <a:r>
              <a:rPr lang="nl-NL" dirty="0" err="1" smtClean="0"/>
              <a:t>therefore</a:t>
            </a:r>
            <a:r>
              <a:rPr lang="nl-NL" dirty="0" smtClean="0"/>
              <a:t> </a:t>
            </a:r>
            <a:r>
              <a:rPr lang="nl-NL" dirty="0" err="1" smtClean="0"/>
              <a:t>disrupts</a:t>
            </a:r>
            <a:r>
              <a:rPr lang="nl-NL" dirty="0" smtClean="0"/>
              <a:t> </a:t>
            </a:r>
            <a:r>
              <a:rPr lang="nl-NL" dirty="0" err="1" smtClean="0"/>
              <a:t>the</a:t>
            </a:r>
            <a:r>
              <a:rPr lang="nl-NL" dirty="0" smtClean="0"/>
              <a:t> </a:t>
            </a:r>
            <a:r>
              <a:rPr lang="nl-NL" dirty="0" err="1" smtClean="0"/>
              <a:t>organization’s</a:t>
            </a:r>
            <a:r>
              <a:rPr lang="nl-NL" dirty="0" smtClean="0"/>
              <a:t> </a:t>
            </a:r>
            <a:r>
              <a:rPr lang="nl-NL" dirty="0" err="1" smtClean="0"/>
              <a:t>operation</a:t>
            </a:r>
            <a:r>
              <a:rPr lang="nl-NL" dirty="0" smtClean="0"/>
              <a:t> </a:t>
            </a:r>
            <a:r>
              <a:rPr lang="nl-NL" dirty="0" err="1" smtClean="0"/>
              <a:t>and</a:t>
            </a:r>
            <a:r>
              <a:rPr lang="nl-NL" dirty="0" smtClean="0"/>
              <a:t> services. </a:t>
            </a:r>
          </a:p>
          <a:p>
            <a:r>
              <a:rPr lang="nl-NL" dirty="0" err="1" smtClean="0"/>
              <a:t>If</a:t>
            </a:r>
            <a:r>
              <a:rPr lang="nl-NL" dirty="0" smtClean="0"/>
              <a:t> </a:t>
            </a:r>
            <a:r>
              <a:rPr lang="nl-NL" dirty="0" err="1" smtClean="0"/>
              <a:t>an</a:t>
            </a:r>
            <a:r>
              <a:rPr lang="nl-NL" dirty="0" smtClean="0"/>
              <a:t> incident </a:t>
            </a:r>
            <a:r>
              <a:rPr lang="nl-NL" dirty="0" err="1" smtClean="0"/>
              <a:t>happens</a:t>
            </a:r>
            <a:r>
              <a:rPr lang="nl-NL" dirty="0" smtClean="0"/>
              <a:t>, </a:t>
            </a:r>
            <a:r>
              <a:rPr lang="nl-NL" dirty="0" err="1" smtClean="0"/>
              <a:t>it</a:t>
            </a:r>
            <a:r>
              <a:rPr lang="nl-NL" dirty="0" smtClean="0"/>
              <a:t> means </a:t>
            </a:r>
            <a:r>
              <a:rPr lang="nl-NL" dirty="0" err="1" smtClean="0"/>
              <a:t>that</a:t>
            </a:r>
            <a:r>
              <a:rPr lang="nl-NL" dirty="0" smtClean="0"/>
              <a:t> </a:t>
            </a:r>
            <a:r>
              <a:rPr lang="nl-NL" dirty="0" err="1" smtClean="0"/>
              <a:t>the</a:t>
            </a:r>
            <a:r>
              <a:rPr lang="nl-NL" dirty="0" smtClean="0"/>
              <a:t> team </a:t>
            </a:r>
            <a:r>
              <a:rPr lang="nl-NL" dirty="0" err="1" smtClean="0"/>
              <a:t>responsible</a:t>
            </a:r>
            <a:r>
              <a:rPr lang="nl-NL" dirty="0" smtClean="0"/>
              <a:t> </a:t>
            </a:r>
            <a:r>
              <a:rPr lang="nl-NL" dirty="0" err="1" smtClean="0"/>
              <a:t>for</a:t>
            </a:r>
            <a:r>
              <a:rPr lang="nl-NL" dirty="0" smtClean="0"/>
              <a:t> </a:t>
            </a:r>
            <a:r>
              <a:rPr lang="nl-NL" dirty="0" err="1" smtClean="0"/>
              <a:t>the</a:t>
            </a:r>
            <a:r>
              <a:rPr lang="nl-NL" dirty="0" smtClean="0"/>
              <a:t> </a:t>
            </a:r>
            <a:r>
              <a:rPr lang="nl-NL" dirty="0" err="1" smtClean="0"/>
              <a:t>application</a:t>
            </a:r>
            <a:r>
              <a:rPr lang="nl-NL" dirty="0" smtClean="0"/>
              <a:t> </a:t>
            </a:r>
            <a:r>
              <a:rPr lang="nl-NL" dirty="0" err="1" smtClean="0"/>
              <a:t>needs</a:t>
            </a:r>
            <a:r>
              <a:rPr lang="nl-NL" dirty="0" smtClean="0"/>
              <a:t> </a:t>
            </a:r>
            <a:r>
              <a:rPr lang="nl-NL" dirty="0" err="1" smtClean="0"/>
              <a:t>to</a:t>
            </a:r>
            <a:r>
              <a:rPr lang="nl-NL" dirty="0" smtClean="0"/>
              <a:t> </a:t>
            </a:r>
            <a:r>
              <a:rPr lang="nl-NL" dirty="0" err="1" smtClean="0"/>
              <a:t>solve</a:t>
            </a:r>
            <a:r>
              <a:rPr lang="nl-NL" dirty="0" smtClean="0"/>
              <a:t> </a:t>
            </a:r>
            <a:r>
              <a:rPr lang="nl-NL" dirty="0" err="1" smtClean="0"/>
              <a:t>this</a:t>
            </a:r>
            <a:r>
              <a:rPr lang="nl-NL" dirty="0" smtClean="0"/>
              <a:t>. </a:t>
            </a:r>
            <a:r>
              <a:rPr lang="nl-NL" dirty="0" err="1" smtClean="0"/>
              <a:t>Immediately</a:t>
            </a:r>
            <a:r>
              <a:rPr lang="nl-NL" dirty="0" smtClean="0"/>
              <a:t>. It is </a:t>
            </a:r>
            <a:r>
              <a:rPr lang="nl-NL" dirty="0" err="1" smtClean="0"/>
              <a:t>therefore</a:t>
            </a:r>
            <a:r>
              <a:rPr lang="nl-NL" dirty="0" smtClean="0"/>
              <a:t> </a:t>
            </a:r>
            <a:r>
              <a:rPr lang="nl-NL" dirty="0" err="1" smtClean="0"/>
              <a:t>possible</a:t>
            </a:r>
            <a:r>
              <a:rPr lang="nl-NL" dirty="0" smtClean="0"/>
              <a:t> </a:t>
            </a:r>
            <a:r>
              <a:rPr lang="nl-NL" dirty="0" err="1" smtClean="0"/>
              <a:t>that</a:t>
            </a:r>
            <a:r>
              <a:rPr lang="nl-NL" dirty="0" smtClean="0"/>
              <a:t> a </a:t>
            </a:r>
            <a:r>
              <a:rPr lang="nl-NL" dirty="0" err="1" smtClean="0"/>
              <a:t>developer</a:t>
            </a:r>
            <a:r>
              <a:rPr lang="nl-NL" dirty="0" smtClean="0"/>
              <a:t> </a:t>
            </a:r>
            <a:r>
              <a:rPr lang="nl-NL" dirty="0" err="1" smtClean="0"/>
              <a:t>will</a:t>
            </a:r>
            <a:r>
              <a:rPr lang="nl-NL" dirty="0" smtClean="0"/>
              <a:t> get a call in </a:t>
            </a:r>
            <a:r>
              <a:rPr lang="nl-NL" dirty="0" err="1" smtClean="0"/>
              <a:t>the</a:t>
            </a:r>
            <a:r>
              <a:rPr lang="nl-NL" dirty="0" smtClean="0"/>
              <a:t> </a:t>
            </a:r>
            <a:r>
              <a:rPr lang="nl-NL" dirty="0" err="1" smtClean="0"/>
              <a:t>middle</a:t>
            </a:r>
            <a:r>
              <a:rPr lang="nl-NL" dirty="0" smtClean="0"/>
              <a:t> of </a:t>
            </a:r>
            <a:r>
              <a:rPr lang="nl-NL" dirty="0" err="1" smtClean="0"/>
              <a:t>the</a:t>
            </a:r>
            <a:r>
              <a:rPr lang="nl-NL" dirty="0" smtClean="0"/>
              <a:t> </a:t>
            </a:r>
            <a:r>
              <a:rPr lang="nl-NL" dirty="0" err="1" smtClean="0"/>
              <a:t>night</a:t>
            </a:r>
            <a:r>
              <a:rPr lang="nl-NL" dirty="0" smtClean="0"/>
              <a:t> </a:t>
            </a:r>
            <a:r>
              <a:rPr lang="nl-NL" dirty="0" err="1" smtClean="0"/>
              <a:t>saying</a:t>
            </a:r>
            <a:r>
              <a:rPr lang="nl-NL" dirty="0" smtClean="0"/>
              <a:t> </a:t>
            </a:r>
            <a:r>
              <a:rPr lang="nl-NL" dirty="0" err="1" smtClean="0"/>
              <a:t>that</a:t>
            </a:r>
            <a:r>
              <a:rPr lang="nl-NL" dirty="0" smtClean="0"/>
              <a:t> </a:t>
            </a:r>
            <a:r>
              <a:rPr lang="nl-NL" dirty="0" err="1" smtClean="0"/>
              <a:t>an</a:t>
            </a:r>
            <a:r>
              <a:rPr lang="nl-NL" dirty="0" smtClean="0"/>
              <a:t> incident is found </a:t>
            </a:r>
            <a:r>
              <a:rPr lang="nl-NL" dirty="0" err="1" smtClean="0"/>
              <a:t>and</a:t>
            </a:r>
            <a:r>
              <a:rPr lang="nl-NL" dirty="0" smtClean="0"/>
              <a:t> </a:t>
            </a:r>
            <a:r>
              <a:rPr lang="nl-NL" dirty="0" err="1" smtClean="0"/>
              <a:t>needs</a:t>
            </a:r>
            <a:r>
              <a:rPr lang="nl-NL" dirty="0" smtClean="0"/>
              <a:t> </a:t>
            </a:r>
            <a:r>
              <a:rPr lang="nl-NL" dirty="0" err="1" smtClean="0"/>
              <a:t>to</a:t>
            </a:r>
            <a:r>
              <a:rPr lang="nl-NL" dirty="0" smtClean="0"/>
              <a:t> </a:t>
            </a:r>
            <a:r>
              <a:rPr lang="nl-NL" dirty="0" err="1" smtClean="0"/>
              <a:t>be</a:t>
            </a:r>
            <a:r>
              <a:rPr lang="nl-NL" dirty="0" smtClean="0"/>
              <a:t> </a:t>
            </a:r>
            <a:r>
              <a:rPr lang="nl-NL" dirty="0" err="1" smtClean="0"/>
              <a:t>solved</a:t>
            </a:r>
            <a:r>
              <a:rPr lang="nl-NL" dirty="0" smtClean="0"/>
              <a:t>. </a:t>
            </a:r>
            <a:r>
              <a:rPr lang="nl-NL" dirty="0" err="1" smtClean="0"/>
              <a:t>You</a:t>
            </a:r>
            <a:r>
              <a:rPr lang="nl-NL" dirty="0" smtClean="0"/>
              <a:t> </a:t>
            </a:r>
            <a:r>
              <a:rPr lang="nl-NL" dirty="0" err="1" smtClean="0"/>
              <a:t>can</a:t>
            </a:r>
            <a:r>
              <a:rPr lang="nl-NL" dirty="0" smtClean="0"/>
              <a:t> go </a:t>
            </a:r>
            <a:r>
              <a:rPr lang="nl-NL" dirty="0" err="1" smtClean="0"/>
              <a:t>to</a:t>
            </a:r>
            <a:r>
              <a:rPr lang="nl-NL" dirty="0" smtClean="0"/>
              <a:t> </a:t>
            </a:r>
            <a:r>
              <a:rPr lang="nl-NL" i="1" u="sng" dirty="0" smtClean="0"/>
              <a:t>Topic 19: Incident Management at AFKL</a:t>
            </a:r>
            <a:r>
              <a:rPr lang="nl-NL" i="1" dirty="0" smtClean="0"/>
              <a:t> </a:t>
            </a:r>
            <a:r>
              <a:rPr lang="nl-NL" dirty="0" err="1" smtClean="0"/>
              <a:t>to</a:t>
            </a:r>
            <a:r>
              <a:rPr lang="nl-NL" dirty="0" smtClean="0"/>
              <a:t> </a:t>
            </a:r>
            <a:r>
              <a:rPr lang="nl-NL" dirty="0" err="1" smtClean="0"/>
              <a:t>find</a:t>
            </a:r>
            <a:r>
              <a:rPr lang="nl-NL" dirty="0" smtClean="0"/>
              <a:t> out more </a:t>
            </a:r>
            <a:r>
              <a:rPr lang="nl-NL" dirty="0" err="1" smtClean="0"/>
              <a:t>about</a:t>
            </a:r>
            <a:r>
              <a:rPr lang="nl-NL" dirty="0" smtClean="0"/>
              <a:t> </a:t>
            </a:r>
            <a:r>
              <a:rPr lang="nl-NL" dirty="0" err="1" smtClean="0"/>
              <a:t>this</a:t>
            </a:r>
            <a:r>
              <a:rPr lang="nl-NL" dirty="0" smtClean="0"/>
              <a:t>. </a:t>
            </a:r>
          </a:p>
          <a:p>
            <a:endParaRPr lang="nl-NL" dirty="0" smtClean="0"/>
          </a:p>
        </p:txBody>
      </p:sp>
      <p:pic>
        <p:nvPicPr>
          <p:cNvPr id="2050" name="Picture 2" descr="Image result for call illustra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677" t="8102" r="7748" b="9259"/>
          <a:stretch/>
        </p:blipFill>
        <p:spPr bwMode="auto">
          <a:xfrm>
            <a:off x="5297488" y="3594100"/>
            <a:ext cx="4162426" cy="2266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5926" y="4126626"/>
            <a:ext cx="457200" cy="457200"/>
          </a:xfrm>
          <a:prstGeom prst="rect">
            <a:avLst/>
          </a:prstGeom>
        </p:spPr>
      </p:pic>
      <p:pic>
        <p:nvPicPr>
          <p:cNvPr id="2052" name="Picture 4" descr="Image result for sleeping illustration"/>
          <p:cNvPicPr>
            <a:picLocks noChangeAspect="1" noChangeArrowheads="1"/>
          </p:cNvPicPr>
          <p:nvPr/>
        </p:nvPicPr>
        <p:blipFill rotWithShape="1">
          <a:blip r:embed="rId4">
            <a:extLst>
              <a:ext uri="{28A0092B-C50C-407E-A947-70E740481C1C}">
                <a14:useLocalDpi xmlns:a14="http://schemas.microsoft.com/office/drawing/2010/main" val="0"/>
              </a:ext>
            </a:extLst>
          </a:blip>
          <a:srcRect l="13870" t="48085" r="11686" b="5107"/>
          <a:stretch/>
        </p:blipFill>
        <p:spPr bwMode="auto">
          <a:xfrm>
            <a:off x="9013033" y="1257301"/>
            <a:ext cx="2074067" cy="136207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7378701" y="1857375"/>
            <a:ext cx="1889124" cy="2497851"/>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8501" y="2801538"/>
            <a:ext cx="609524" cy="609524"/>
          </a:xfrm>
          <a:prstGeom prst="rect">
            <a:avLst/>
          </a:prstGeom>
        </p:spPr>
      </p:pic>
    </p:spTree>
    <p:extLst>
      <p:ext uri="{BB962C8B-B14F-4D97-AF65-F5344CB8AC3E}">
        <p14:creationId xmlns:p14="http://schemas.microsoft.com/office/powerpoint/2010/main" val="21927601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9: Operate</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smtClean="0"/>
              <a:t>As </a:t>
            </a:r>
            <a:r>
              <a:rPr lang="nl-NL" dirty="0" err="1" smtClean="0"/>
              <a:t>you</a:t>
            </a:r>
            <a:r>
              <a:rPr lang="nl-NL" dirty="0" smtClean="0"/>
              <a:t> </a:t>
            </a:r>
            <a:r>
              <a:rPr lang="nl-NL" dirty="0" err="1" smtClean="0"/>
              <a:t>might</a:t>
            </a:r>
            <a:r>
              <a:rPr lang="nl-NL" dirty="0" smtClean="0"/>
              <a:t> begin </a:t>
            </a:r>
            <a:r>
              <a:rPr lang="nl-NL" dirty="0" err="1" smtClean="0"/>
              <a:t>to</a:t>
            </a:r>
            <a:r>
              <a:rPr lang="nl-NL" dirty="0" smtClean="0"/>
              <a:t> </a:t>
            </a:r>
            <a:r>
              <a:rPr lang="nl-NL" dirty="0" err="1" smtClean="0"/>
              <a:t>realize</a:t>
            </a:r>
            <a:r>
              <a:rPr lang="nl-NL" dirty="0" smtClean="0"/>
              <a:t>, these </a:t>
            </a:r>
            <a:r>
              <a:rPr lang="nl-NL" dirty="0" err="1" smtClean="0"/>
              <a:t>three</a:t>
            </a:r>
            <a:r>
              <a:rPr lang="nl-NL" dirty="0" smtClean="0"/>
              <a:t> </a:t>
            </a:r>
            <a:r>
              <a:rPr lang="nl-NL" dirty="0" err="1" smtClean="0"/>
              <a:t>processes</a:t>
            </a:r>
            <a:r>
              <a:rPr lang="nl-NL" dirty="0" smtClean="0"/>
              <a:t> </a:t>
            </a:r>
            <a:r>
              <a:rPr lang="nl-NL" dirty="0" err="1" smtClean="0"/>
              <a:t>should</a:t>
            </a:r>
            <a:r>
              <a:rPr lang="nl-NL" dirty="0" smtClean="0"/>
              <a:t> </a:t>
            </a:r>
            <a:r>
              <a:rPr lang="nl-NL" dirty="0" err="1" smtClean="0"/>
              <a:t>not</a:t>
            </a:r>
            <a:r>
              <a:rPr lang="nl-NL" dirty="0" smtClean="0"/>
              <a:t> </a:t>
            </a:r>
            <a:r>
              <a:rPr lang="nl-NL" dirty="0" err="1" smtClean="0"/>
              <a:t>be</a:t>
            </a:r>
            <a:r>
              <a:rPr lang="nl-NL" dirty="0" smtClean="0"/>
              <a:t> </a:t>
            </a:r>
            <a:r>
              <a:rPr lang="nl-NL" dirty="0" err="1" smtClean="0"/>
              <a:t>started</a:t>
            </a:r>
            <a:r>
              <a:rPr lang="nl-NL" dirty="0" smtClean="0"/>
              <a:t> </a:t>
            </a:r>
            <a:r>
              <a:rPr lang="nl-NL" dirty="0" err="1" smtClean="0"/>
              <a:t>once</a:t>
            </a:r>
            <a:r>
              <a:rPr lang="nl-NL" dirty="0" smtClean="0"/>
              <a:t> </a:t>
            </a:r>
            <a:r>
              <a:rPr lang="nl-NL" dirty="0" err="1" smtClean="0"/>
              <a:t>our</a:t>
            </a:r>
            <a:r>
              <a:rPr lang="nl-NL" dirty="0" smtClean="0"/>
              <a:t> </a:t>
            </a:r>
            <a:r>
              <a:rPr lang="nl-NL" dirty="0" err="1" smtClean="0"/>
              <a:t>application</a:t>
            </a:r>
            <a:r>
              <a:rPr lang="nl-NL" dirty="0" smtClean="0"/>
              <a:t> is live. </a:t>
            </a:r>
            <a:r>
              <a:rPr lang="nl-NL" dirty="0" err="1" smtClean="0"/>
              <a:t>Instead</a:t>
            </a:r>
            <a:r>
              <a:rPr lang="nl-NL" dirty="0" smtClean="0"/>
              <a:t>, </a:t>
            </a:r>
            <a:r>
              <a:rPr lang="nl-NL" dirty="0" err="1" smtClean="0"/>
              <a:t>they</a:t>
            </a:r>
            <a:r>
              <a:rPr lang="nl-NL" dirty="0" smtClean="0"/>
              <a:t> </a:t>
            </a:r>
            <a:r>
              <a:rPr lang="nl-NL" dirty="0" err="1" smtClean="0"/>
              <a:t>should</a:t>
            </a:r>
            <a:r>
              <a:rPr lang="nl-NL" dirty="0" smtClean="0"/>
              <a:t> </a:t>
            </a:r>
            <a:r>
              <a:rPr lang="nl-NL" dirty="0" err="1" smtClean="0"/>
              <a:t>be</a:t>
            </a:r>
            <a:r>
              <a:rPr lang="nl-NL" dirty="0" smtClean="0"/>
              <a:t> taken </a:t>
            </a:r>
            <a:r>
              <a:rPr lang="nl-NL" dirty="0" err="1" smtClean="0"/>
              <a:t>into</a:t>
            </a:r>
            <a:r>
              <a:rPr lang="nl-NL" dirty="0" smtClean="0"/>
              <a:t> account </a:t>
            </a:r>
            <a:r>
              <a:rPr lang="nl-NL" dirty="0" err="1" smtClean="0"/>
              <a:t>from</a:t>
            </a:r>
            <a:r>
              <a:rPr lang="nl-NL" dirty="0" smtClean="0"/>
              <a:t> </a:t>
            </a:r>
            <a:r>
              <a:rPr lang="nl-NL" dirty="0" err="1" smtClean="0"/>
              <a:t>the</a:t>
            </a:r>
            <a:r>
              <a:rPr lang="nl-NL" dirty="0" smtClean="0"/>
              <a:t> </a:t>
            </a:r>
            <a:r>
              <a:rPr lang="nl-NL" dirty="0" err="1" smtClean="0"/>
              <a:t>beginning</a:t>
            </a:r>
            <a:r>
              <a:rPr lang="nl-NL" dirty="0" smtClean="0"/>
              <a:t> of </a:t>
            </a:r>
            <a:r>
              <a:rPr lang="nl-NL" dirty="0" err="1" smtClean="0"/>
              <a:t>the</a:t>
            </a:r>
            <a:r>
              <a:rPr lang="nl-NL" dirty="0" smtClean="0"/>
              <a:t> </a:t>
            </a:r>
            <a:r>
              <a:rPr lang="nl-NL" dirty="0" err="1" smtClean="0"/>
              <a:t>application</a:t>
            </a:r>
            <a:r>
              <a:rPr lang="nl-NL" dirty="0" smtClean="0"/>
              <a:t> life </a:t>
            </a:r>
            <a:r>
              <a:rPr lang="nl-NL" dirty="0" err="1" smtClean="0"/>
              <a:t>cycle</a:t>
            </a:r>
            <a:r>
              <a:rPr lang="nl-NL" dirty="0" smtClean="0"/>
              <a:t> </a:t>
            </a:r>
            <a:r>
              <a:rPr lang="nl-NL" dirty="0" err="1" smtClean="0"/>
              <a:t>already</a:t>
            </a:r>
            <a:r>
              <a:rPr lang="nl-NL" dirty="0" smtClean="0"/>
              <a:t>.  </a:t>
            </a:r>
          </a:p>
          <a:p>
            <a:endParaRPr lang="nl-NL" dirty="0" smtClean="0"/>
          </a:p>
        </p:txBody>
      </p:sp>
      <p:pic>
        <p:nvPicPr>
          <p:cNvPr id="30726"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9809" y="1114758"/>
            <a:ext cx="4618957" cy="4618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434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10: Monitor</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2990424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10: Monitor</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smtClean="0"/>
              <a:t>The </a:t>
            </a:r>
            <a:r>
              <a:rPr lang="nl-NL" dirty="0" err="1" smtClean="0"/>
              <a:t>final</a:t>
            </a:r>
            <a:r>
              <a:rPr lang="nl-NL" dirty="0" smtClean="0"/>
              <a:t> </a:t>
            </a:r>
            <a:r>
              <a:rPr lang="nl-NL" dirty="0" err="1" smtClean="0"/>
              <a:t>phase</a:t>
            </a:r>
            <a:r>
              <a:rPr lang="nl-NL" dirty="0" smtClean="0"/>
              <a:t> </a:t>
            </a:r>
            <a:r>
              <a:rPr lang="nl-NL" dirty="0" err="1" smtClean="0"/>
              <a:t>to</a:t>
            </a:r>
            <a:r>
              <a:rPr lang="nl-NL" dirty="0" smtClean="0"/>
              <a:t> </a:t>
            </a:r>
            <a:r>
              <a:rPr lang="nl-NL" dirty="0" err="1" smtClean="0"/>
              <a:t>discuss</a:t>
            </a:r>
            <a:r>
              <a:rPr lang="nl-NL" dirty="0" smtClean="0"/>
              <a:t> is </a:t>
            </a:r>
            <a:r>
              <a:rPr lang="nl-NL" dirty="0" err="1" smtClean="0"/>
              <a:t>the</a:t>
            </a:r>
            <a:r>
              <a:rPr lang="nl-NL" dirty="0" smtClean="0"/>
              <a:t> Monitor </a:t>
            </a:r>
            <a:r>
              <a:rPr lang="nl-NL" dirty="0" err="1" smtClean="0"/>
              <a:t>phase</a:t>
            </a:r>
            <a:r>
              <a:rPr lang="nl-NL" dirty="0" smtClean="0"/>
              <a:t>. We </a:t>
            </a:r>
            <a:r>
              <a:rPr lang="nl-NL" dirty="0" err="1" smtClean="0"/>
              <a:t>already</a:t>
            </a:r>
            <a:r>
              <a:rPr lang="nl-NL" dirty="0" smtClean="0"/>
              <a:t> </a:t>
            </a:r>
            <a:r>
              <a:rPr lang="nl-NL" dirty="0" err="1" smtClean="0"/>
              <a:t>saw</a:t>
            </a:r>
            <a:r>
              <a:rPr lang="nl-NL" dirty="0" smtClean="0"/>
              <a:t> </a:t>
            </a:r>
            <a:r>
              <a:rPr lang="nl-NL" dirty="0" err="1" smtClean="0"/>
              <a:t>that</a:t>
            </a:r>
            <a:r>
              <a:rPr lang="nl-NL" dirty="0" smtClean="0"/>
              <a:t> </a:t>
            </a:r>
            <a:r>
              <a:rPr lang="nl-NL" dirty="0" err="1" smtClean="0"/>
              <a:t>the</a:t>
            </a:r>
            <a:r>
              <a:rPr lang="nl-NL" dirty="0" smtClean="0"/>
              <a:t> </a:t>
            </a:r>
            <a:r>
              <a:rPr lang="nl-NL" dirty="0" err="1" smtClean="0"/>
              <a:t>Operate</a:t>
            </a:r>
            <a:r>
              <a:rPr lang="nl-NL" dirty="0" smtClean="0"/>
              <a:t> </a:t>
            </a:r>
            <a:r>
              <a:rPr lang="nl-NL" dirty="0" err="1" smtClean="0"/>
              <a:t>phase</a:t>
            </a:r>
            <a:r>
              <a:rPr lang="nl-NL" dirty="0" smtClean="0"/>
              <a:t> is </a:t>
            </a:r>
            <a:r>
              <a:rPr lang="nl-NL" dirty="0" err="1" smtClean="0"/>
              <a:t>concerned</a:t>
            </a:r>
            <a:r>
              <a:rPr lang="nl-NL" dirty="0" smtClean="0"/>
              <a:t> </a:t>
            </a:r>
            <a:r>
              <a:rPr lang="nl-NL" dirty="0" err="1" smtClean="0"/>
              <a:t>with</a:t>
            </a:r>
            <a:r>
              <a:rPr lang="nl-NL" dirty="0" smtClean="0"/>
              <a:t> </a:t>
            </a:r>
            <a:r>
              <a:rPr lang="nl-NL" dirty="0" err="1" smtClean="0"/>
              <a:t>keeping</a:t>
            </a:r>
            <a:r>
              <a:rPr lang="nl-NL" dirty="0" smtClean="0"/>
              <a:t> </a:t>
            </a:r>
            <a:r>
              <a:rPr lang="nl-NL" dirty="0" err="1" smtClean="0"/>
              <a:t>the</a:t>
            </a:r>
            <a:r>
              <a:rPr lang="nl-NL" dirty="0" smtClean="0"/>
              <a:t> software </a:t>
            </a:r>
            <a:r>
              <a:rPr lang="nl-NL" dirty="0" err="1" smtClean="0"/>
              <a:t>application</a:t>
            </a:r>
            <a:r>
              <a:rPr lang="nl-NL" dirty="0" smtClean="0"/>
              <a:t> up </a:t>
            </a:r>
            <a:r>
              <a:rPr lang="nl-NL" dirty="0" err="1" smtClean="0"/>
              <a:t>and</a:t>
            </a:r>
            <a:r>
              <a:rPr lang="nl-NL" dirty="0" smtClean="0"/>
              <a:t> running. </a:t>
            </a:r>
            <a:r>
              <a:rPr lang="nl-NL" dirty="0" err="1" smtClean="0"/>
              <a:t>That’s</a:t>
            </a:r>
            <a:r>
              <a:rPr lang="nl-NL" dirty="0" smtClean="0"/>
              <a:t> </a:t>
            </a:r>
            <a:r>
              <a:rPr lang="nl-NL" dirty="0" err="1" smtClean="0"/>
              <a:t>really</a:t>
            </a:r>
            <a:r>
              <a:rPr lang="nl-NL" dirty="0" smtClean="0"/>
              <a:t> </a:t>
            </a:r>
            <a:r>
              <a:rPr lang="nl-NL" dirty="0" err="1" smtClean="0"/>
              <a:t>nice</a:t>
            </a:r>
            <a:r>
              <a:rPr lang="nl-NL" dirty="0" smtClean="0"/>
              <a:t>. But </a:t>
            </a:r>
            <a:r>
              <a:rPr lang="nl-NL" dirty="0" err="1" smtClean="0"/>
              <a:t>how</a:t>
            </a:r>
            <a:r>
              <a:rPr lang="nl-NL" dirty="0" smtClean="0"/>
              <a:t> do we </a:t>
            </a:r>
            <a:r>
              <a:rPr lang="nl-NL" dirty="0" err="1" smtClean="0"/>
              <a:t>know</a:t>
            </a:r>
            <a:r>
              <a:rPr lang="nl-NL" dirty="0" smtClean="0"/>
              <a:t> </a:t>
            </a:r>
            <a:r>
              <a:rPr lang="nl-NL" dirty="0" err="1" smtClean="0"/>
              <a:t>when</a:t>
            </a:r>
            <a:r>
              <a:rPr lang="nl-NL" dirty="0" smtClean="0"/>
              <a:t> </a:t>
            </a:r>
            <a:r>
              <a:rPr lang="nl-NL" dirty="0" err="1" smtClean="0"/>
              <a:t>there</a:t>
            </a:r>
            <a:r>
              <a:rPr lang="nl-NL" dirty="0" smtClean="0"/>
              <a:t> is </a:t>
            </a:r>
            <a:r>
              <a:rPr lang="nl-NL" dirty="0" err="1" smtClean="0"/>
              <a:t>something</a:t>
            </a:r>
            <a:r>
              <a:rPr lang="nl-NL" dirty="0" smtClean="0"/>
              <a:t> wrong </a:t>
            </a:r>
            <a:r>
              <a:rPr lang="nl-NL" dirty="0" err="1" smtClean="0"/>
              <a:t>with</a:t>
            </a:r>
            <a:r>
              <a:rPr lang="nl-NL" dirty="0" smtClean="0"/>
              <a:t> </a:t>
            </a:r>
            <a:r>
              <a:rPr lang="nl-NL" dirty="0" err="1" smtClean="0"/>
              <a:t>the</a:t>
            </a:r>
            <a:r>
              <a:rPr lang="nl-NL" dirty="0" smtClean="0"/>
              <a:t> </a:t>
            </a:r>
            <a:r>
              <a:rPr lang="nl-NL" dirty="0" err="1" smtClean="0"/>
              <a:t>application</a:t>
            </a:r>
            <a:r>
              <a:rPr lang="nl-NL" dirty="0" smtClean="0"/>
              <a:t>, </a:t>
            </a:r>
            <a:r>
              <a:rPr lang="nl-NL" dirty="0" err="1" smtClean="0"/>
              <a:t>something</a:t>
            </a:r>
            <a:r>
              <a:rPr lang="nl-NL" dirty="0" smtClean="0"/>
              <a:t> </a:t>
            </a:r>
            <a:r>
              <a:rPr lang="nl-NL" dirty="0" err="1" smtClean="0"/>
              <a:t>that</a:t>
            </a:r>
            <a:r>
              <a:rPr lang="nl-NL" dirty="0" smtClean="0"/>
              <a:t> </a:t>
            </a:r>
            <a:r>
              <a:rPr lang="nl-NL" dirty="0" err="1" smtClean="0"/>
              <a:t>prevents</a:t>
            </a:r>
            <a:r>
              <a:rPr lang="nl-NL" dirty="0" smtClean="0"/>
              <a:t> </a:t>
            </a:r>
            <a:r>
              <a:rPr lang="nl-NL" dirty="0" err="1" smtClean="0"/>
              <a:t>it</a:t>
            </a:r>
            <a:r>
              <a:rPr lang="nl-NL" dirty="0" smtClean="0"/>
              <a:t> </a:t>
            </a:r>
            <a:r>
              <a:rPr lang="nl-NL" dirty="0" err="1" smtClean="0"/>
              <a:t>from</a:t>
            </a:r>
            <a:r>
              <a:rPr lang="nl-NL" dirty="0" smtClean="0"/>
              <a:t> </a:t>
            </a:r>
            <a:r>
              <a:rPr lang="nl-NL" dirty="0" err="1" smtClean="0"/>
              <a:t>being</a:t>
            </a:r>
            <a:r>
              <a:rPr lang="nl-NL" dirty="0" smtClean="0"/>
              <a:t> up </a:t>
            </a:r>
            <a:r>
              <a:rPr lang="nl-NL" dirty="0" err="1" smtClean="0"/>
              <a:t>and</a:t>
            </a:r>
            <a:r>
              <a:rPr lang="nl-NL" dirty="0" smtClean="0"/>
              <a:t> running (or </a:t>
            </a:r>
            <a:r>
              <a:rPr lang="nl-NL" dirty="0" err="1" smtClean="0"/>
              <a:t>might</a:t>
            </a:r>
            <a:r>
              <a:rPr lang="nl-NL" dirty="0" smtClean="0"/>
              <a:t> </a:t>
            </a:r>
            <a:r>
              <a:rPr lang="nl-NL" dirty="0" err="1" smtClean="0"/>
              <a:t>potentially</a:t>
            </a:r>
            <a:r>
              <a:rPr lang="nl-NL" dirty="0" smtClean="0"/>
              <a:t> </a:t>
            </a:r>
            <a:r>
              <a:rPr lang="nl-NL" dirty="0" err="1" smtClean="0"/>
              <a:t>prevent</a:t>
            </a:r>
            <a:r>
              <a:rPr lang="nl-NL" dirty="0" smtClean="0"/>
              <a:t> </a:t>
            </a:r>
            <a:r>
              <a:rPr lang="nl-NL" dirty="0" err="1" smtClean="0"/>
              <a:t>it</a:t>
            </a:r>
            <a:r>
              <a:rPr lang="nl-NL" dirty="0" smtClean="0"/>
              <a:t> at a later time)? </a:t>
            </a:r>
          </a:p>
          <a:p>
            <a:r>
              <a:rPr lang="nl-NL" dirty="0" smtClean="0"/>
              <a:t>Well, </a:t>
            </a:r>
            <a:r>
              <a:rPr lang="nl-NL" dirty="0" err="1" smtClean="0"/>
              <a:t>that</a:t>
            </a:r>
            <a:r>
              <a:rPr lang="nl-NL" dirty="0" smtClean="0"/>
              <a:t> is </a:t>
            </a:r>
            <a:r>
              <a:rPr lang="nl-NL" dirty="0" err="1" smtClean="0"/>
              <a:t>why</a:t>
            </a:r>
            <a:r>
              <a:rPr lang="nl-NL" dirty="0" smtClean="0"/>
              <a:t> we monitor. We keep </a:t>
            </a:r>
            <a:r>
              <a:rPr lang="nl-NL" dirty="0" err="1" smtClean="0"/>
              <a:t>an</a:t>
            </a:r>
            <a:r>
              <a:rPr lang="nl-NL" dirty="0" smtClean="0"/>
              <a:t> </a:t>
            </a:r>
            <a:r>
              <a:rPr lang="nl-NL" dirty="0" err="1" smtClean="0"/>
              <a:t>eye</a:t>
            </a:r>
            <a:r>
              <a:rPr lang="nl-NL" dirty="0" smtClean="0"/>
              <a:t> on </a:t>
            </a:r>
            <a:r>
              <a:rPr lang="nl-NL" dirty="0" err="1" smtClean="0"/>
              <a:t>the</a:t>
            </a:r>
            <a:r>
              <a:rPr lang="nl-NL" dirty="0" smtClean="0"/>
              <a:t> software </a:t>
            </a:r>
            <a:r>
              <a:rPr lang="nl-NL" dirty="0" err="1" smtClean="0"/>
              <a:t>application</a:t>
            </a:r>
            <a:r>
              <a:rPr lang="nl-NL" dirty="0" smtClean="0"/>
              <a:t> </a:t>
            </a:r>
            <a:r>
              <a:rPr lang="nl-NL" dirty="0" err="1" smtClean="0"/>
              <a:t>to</a:t>
            </a:r>
            <a:r>
              <a:rPr lang="nl-NL" dirty="0" smtClean="0"/>
              <a:t> </a:t>
            </a:r>
            <a:r>
              <a:rPr lang="nl-NL" dirty="0" err="1" smtClean="0"/>
              <a:t>see</a:t>
            </a:r>
            <a:r>
              <a:rPr lang="nl-NL" dirty="0" smtClean="0"/>
              <a:t> </a:t>
            </a:r>
            <a:r>
              <a:rPr lang="nl-NL" dirty="0" err="1" smtClean="0"/>
              <a:t>if</a:t>
            </a:r>
            <a:r>
              <a:rPr lang="nl-NL" dirty="0" smtClean="0"/>
              <a:t> </a:t>
            </a:r>
            <a:r>
              <a:rPr lang="nl-NL" dirty="0" err="1" smtClean="0"/>
              <a:t>any</a:t>
            </a:r>
            <a:r>
              <a:rPr lang="nl-NL" dirty="0" smtClean="0"/>
              <a:t> </a:t>
            </a:r>
            <a:r>
              <a:rPr lang="nl-NL" dirty="0" err="1" smtClean="0"/>
              <a:t>incidents</a:t>
            </a:r>
            <a:r>
              <a:rPr lang="nl-NL" dirty="0" smtClean="0"/>
              <a:t> </a:t>
            </a:r>
            <a:r>
              <a:rPr lang="nl-NL" dirty="0" err="1" smtClean="0"/>
              <a:t>occur</a:t>
            </a:r>
            <a:r>
              <a:rPr lang="nl-NL" dirty="0" smtClean="0"/>
              <a:t>. </a:t>
            </a:r>
            <a:r>
              <a:rPr lang="nl-NL" dirty="0" err="1" smtClean="0"/>
              <a:t>If</a:t>
            </a:r>
            <a:r>
              <a:rPr lang="nl-NL" dirty="0" smtClean="0"/>
              <a:t> </a:t>
            </a:r>
            <a:r>
              <a:rPr lang="nl-NL" dirty="0" err="1" smtClean="0"/>
              <a:t>not</a:t>
            </a:r>
            <a:r>
              <a:rPr lang="nl-NL" dirty="0" smtClean="0"/>
              <a:t>, perfect. </a:t>
            </a:r>
            <a:r>
              <a:rPr lang="nl-NL" dirty="0" err="1" smtClean="0"/>
              <a:t>Otherwise</a:t>
            </a:r>
            <a:r>
              <a:rPr lang="nl-NL" dirty="0" smtClean="0"/>
              <a:t>, we </a:t>
            </a:r>
            <a:r>
              <a:rPr lang="nl-NL" dirty="0" err="1" smtClean="0"/>
              <a:t>obviously</a:t>
            </a:r>
            <a:r>
              <a:rPr lang="nl-NL" dirty="0" smtClean="0"/>
              <a:t> have </a:t>
            </a:r>
            <a:r>
              <a:rPr lang="nl-NL" dirty="0" err="1" smtClean="0"/>
              <a:t>to</a:t>
            </a:r>
            <a:r>
              <a:rPr lang="nl-NL" dirty="0" smtClean="0"/>
              <a:t> do </a:t>
            </a:r>
            <a:r>
              <a:rPr lang="nl-NL" dirty="0" err="1" smtClean="0"/>
              <a:t>something</a:t>
            </a:r>
            <a:r>
              <a:rPr lang="nl-NL" dirty="0" smtClean="0"/>
              <a:t> </a:t>
            </a:r>
            <a:r>
              <a:rPr lang="nl-NL" dirty="0" err="1" smtClean="0"/>
              <a:t>about</a:t>
            </a:r>
            <a:r>
              <a:rPr lang="nl-NL" dirty="0" smtClean="0"/>
              <a:t> </a:t>
            </a:r>
            <a:r>
              <a:rPr lang="nl-NL" dirty="0" err="1" smtClean="0"/>
              <a:t>this</a:t>
            </a:r>
            <a:r>
              <a:rPr lang="nl-NL" dirty="0" smtClean="0"/>
              <a:t>. </a:t>
            </a:r>
            <a:endParaRPr lang="nl-NL" u="sng" dirty="0" smtClean="0"/>
          </a:p>
        </p:txBody>
      </p:sp>
      <p:pic>
        <p:nvPicPr>
          <p:cNvPr id="5" name="Picture 4" descr="Image result for dev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411" y="1971676"/>
            <a:ext cx="7455754" cy="290512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8951460" y="4030124"/>
            <a:ext cx="952500" cy="9144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72046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10: Monitor</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err="1" smtClean="0"/>
              <a:t>There</a:t>
            </a:r>
            <a:r>
              <a:rPr lang="nl-NL" dirty="0" smtClean="0"/>
              <a:t> are </a:t>
            </a:r>
            <a:r>
              <a:rPr lang="nl-NL" dirty="0" err="1" smtClean="0"/>
              <a:t>basically</a:t>
            </a:r>
            <a:r>
              <a:rPr lang="nl-NL" dirty="0" smtClean="0"/>
              <a:t> </a:t>
            </a:r>
            <a:r>
              <a:rPr lang="nl-NL" dirty="0" err="1" smtClean="0"/>
              <a:t>two</a:t>
            </a:r>
            <a:r>
              <a:rPr lang="nl-NL" dirty="0" smtClean="0"/>
              <a:t> kinds of monitoring: </a:t>
            </a:r>
            <a:r>
              <a:rPr lang="nl-NL" dirty="0" err="1" smtClean="0"/>
              <a:t>technical</a:t>
            </a:r>
            <a:r>
              <a:rPr lang="nl-NL" dirty="0" smtClean="0"/>
              <a:t> monitoring </a:t>
            </a:r>
            <a:r>
              <a:rPr lang="nl-NL" dirty="0" err="1" smtClean="0"/>
              <a:t>and</a:t>
            </a:r>
            <a:r>
              <a:rPr lang="nl-NL" dirty="0" smtClean="0"/>
              <a:t> business monitoring. </a:t>
            </a:r>
          </a:p>
          <a:p>
            <a:endParaRPr lang="nl-NL" u="sng" dirty="0" smtClean="0"/>
          </a:p>
        </p:txBody>
      </p:sp>
    </p:spTree>
    <p:extLst>
      <p:ext uri="{BB962C8B-B14F-4D97-AF65-F5344CB8AC3E}">
        <p14:creationId xmlns:p14="http://schemas.microsoft.com/office/powerpoint/2010/main" val="41213183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10: Monitor</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u="sng" dirty="0" smtClean="0"/>
              <a:t>Technical monitoring</a:t>
            </a:r>
            <a:r>
              <a:rPr lang="nl-NL" dirty="0" smtClean="0"/>
              <a:t> is </a:t>
            </a:r>
            <a:r>
              <a:rPr lang="nl-NL" dirty="0" err="1" smtClean="0"/>
              <a:t>about</a:t>
            </a:r>
            <a:r>
              <a:rPr lang="nl-NL" dirty="0" smtClean="0"/>
              <a:t> monitoring </a:t>
            </a:r>
            <a:r>
              <a:rPr lang="nl-NL" dirty="0" err="1" smtClean="0"/>
              <a:t>the</a:t>
            </a:r>
            <a:r>
              <a:rPr lang="nl-NL" dirty="0" smtClean="0"/>
              <a:t> </a:t>
            </a:r>
            <a:r>
              <a:rPr lang="nl-NL" dirty="0" err="1" smtClean="0"/>
              <a:t>application</a:t>
            </a:r>
            <a:r>
              <a:rPr lang="nl-NL" dirty="0" smtClean="0"/>
              <a:t> </a:t>
            </a:r>
            <a:r>
              <a:rPr lang="nl-NL" dirty="0" err="1" smtClean="0"/>
              <a:t>from</a:t>
            </a:r>
            <a:r>
              <a:rPr lang="nl-NL" dirty="0" smtClean="0"/>
              <a:t> a </a:t>
            </a:r>
            <a:r>
              <a:rPr lang="nl-NL" dirty="0" err="1" smtClean="0"/>
              <a:t>technical</a:t>
            </a:r>
            <a:r>
              <a:rPr lang="nl-NL" dirty="0" smtClean="0"/>
              <a:t> </a:t>
            </a:r>
            <a:r>
              <a:rPr lang="nl-NL" dirty="0" err="1" smtClean="0"/>
              <a:t>perspective</a:t>
            </a:r>
            <a:r>
              <a:rPr lang="nl-NL" dirty="0" smtClean="0"/>
              <a:t>. </a:t>
            </a:r>
            <a:r>
              <a:rPr lang="nl-NL" dirty="0" err="1" smtClean="0"/>
              <a:t>During</a:t>
            </a:r>
            <a:r>
              <a:rPr lang="nl-NL" dirty="0" smtClean="0"/>
              <a:t> </a:t>
            </a:r>
            <a:r>
              <a:rPr lang="nl-NL" dirty="0" err="1" smtClean="0"/>
              <a:t>technnical</a:t>
            </a:r>
            <a:r>
              <a:rPr lang="nl-NL" dirty="0" smtClean="0"/>
              <a:t> monitoring we focus on events </a:t>
            </a:r>
            <a:r>
              <a:rPr lang="nl-NL" dirty="0" err="1" smtClean="0"/>
              <a:t>and</a:t>
            </a:r>
            <a:r>
              <a:rPr lang="nl-NL" dirty="0" smtClean="0"/>
              <a:t> </a:t>
            </a:r>
            <a:r>
              <a:rPr lang="nl-NL" dirty="0" err="1" smtClean="0"/>
              <a:t>incidents</a:t>
            </a:r>
            <a:r>
              <a:rPr lang="nl-NL" dirty="0" smtClean="0"/>
              <a:t>. An event is </a:t>
            </a:r>
            <a:r>
              <a:rPr lang="nl-NL" dirty="0" err="1" smtClean="0"/>
              <a:t>something</a:t>
            </a:r>
            <a:r>
              <a:rPr lang="nl-NL" dirty="0" smtClean="0"/>
              <a:t> </a:t>
            </a:r>
            <a:r>
              <a:rPr lang="nl-NL" dirty="0" err="1" smtClean="0"/>
              <a:t>that</a:t>
            </a:r>
            <a:r>
              <a:rPr lang="nl-NL" dirty="0" smtClean="0"/>
              <a:t> </a:t>
            </a:r>
            <a:r>
              <a:rPr lang="nl-NL" dirty="0" err="1" smtClean="0"/>
              <a:t>can</a:t>
            </a:r>
            <a:r>
              <a:rPr lang="nl-NL" dirty="0" smtClean="0"/>
              <a:t> </a:t>
            </a:r>
            <a:r>
              <a:rPr lang="nl-NL" dirty="0" err="1" smtClean="0"/>
              <a:t>occur</a:t>
            </a:r>
            <a:r>
              <a:rPr lang="nl-NL" dirty="0" smtClean="0"/>
              <a:t> in </a:t>
            </a:r>
            <a:r>
              <a:rPr lang="nl-NL" dirty="0" err="1" smtClean="0"/>
              <a:t>the</a:t>
            </a:r>
            <a:r>
              <a:rPr lang="nl-NL" dirty="0" smtClean="0"/>
              <a:t> </a:t>
            </a:r>
            <a:r>
              <a:rPr lang="nl-NL" dirty="0" err="1" smtClean="0"/>
              <a:t>application</a:t>
            </a:r>
            <a:r>
              <a:rPr lang="nl-NL" dirty="0" smtClean="0"/>
              <a:t>, </a:t>
            </a:r>
            <a:r>
              <a:rPr lang="nl-NL" dirty="0" err="1" smtClean="0"/>
              <a:t>while</a:t>
            </a:r>
            <a:r>
              <a:rPr lang="nl-NL" dirty="0" smtClean="0"/>
              <a:t> </a:t>
            </a:r>
            <a:r>
              <a:rPr lang="nl-NL" dirty="0" err="1" smtClean="0"/>
              <a:t>an</a:t>
            </a:r>
            <a:r>
              <a:rPr lang="nl-NL" dirty="0" smtClean="0"/>
              <a:t> incident is </a:t>
            </a:r>
            <a:r>
              <a:rPr lang="nl-NL" dirty="0" err="1" smtClean="0"/>
              <a:t>an</a:t>
            </a:r>
            <a:r>
              <a:rPr lang="nl-NL" dirty="0" smtClean="0"/>
              <a:t> event </a:t>
            </a:r>
            <a:r>
              <a:rPr lang="nl-NL" dirty="0" err="1" smtClean="0"/>
              <a:t>that</a:t>
            </a:r>
            <a:r>
              <a:rPr lang="nl-NL" dirty="0" smtClean="0"/>
              <a:t> </a:t>
            </a:r>
            <a:r>
              <a:rPr lang="nl-NL" dirty="0" err="1" smtClean="0"/>
              <a:t>negatively</a:t>
            </a:r>
            <a:r>
              <a:rPr lang="nl-NL" dirty="0" smtClean="0"/>
              <a:t> </a:t>
            </a:r>
            <a:r>
              <a:rPr lang="nl-NL" dirty="0" err="1" smtClean="0"/>
              <a:t>affects</a:t>
            </a:r>
            <a:r>
              <a:rPr lang="nl-NL" dirty="0" smtClean="0"/>
              <a:t> </a:t>
            </a:r>
            <a:r>
              <a:rPr lang="nl-NL" dirty="0" err="1" smtClean="0"/>
              <a:t>the</a:t>
            </a:r>
            <a:r>
              <a:rPr lang="nl-NL" dirty="0" smtClean="0"/>
              <a:t> </a:t>
            </a:r>
            <a:r>
              <a:rPr lang="nl-NL" dirty="0" err="1" smtClean="0"/>
              <a:t>application</a:t>
            </a:r>
            <a:r>
              <a:rPr lang="nl-NL" dirty="0" smtClean="0"/>
              <a:t>. </a:t>
            </a:r>
            <a:r>
              <a:rPr lang="nl-NL" dirty="0" err="1" smtClean="0"/>
              <a:t>If</a:t>
            </a:r>
            <a:r>
              <a:rPr lang="nl-NL" dirty="0" smtClean="0"/>
              <a:t> </a:t>
            </a:r>
            <a:r>
              <a:rPr lang="nl-NL" dirty="0" err="1" smtClean="0"/>
              <a:t>you</a:t>
            </a:r>
            <a:r>
              <a:rPr lang="nl-NL" dirty="0" smtClean="0"/>
              <a:t> want </a:t>
            </a:r>
            <a:r>
              <a:rPr lang="nl-NL" dirty="0" err="1" smtClean="0"/>
              <a:t>to</a:t>
            </a:r>
            <a:r>
              <a:rPr lang="nl-NL" dirty="0" smtClean="0"/>
              <a:t> </a:t>
            </a:r>
            <a:r>
              <a:rPr lang="nl-NL" dirty="0" err="1" smtClean="0"/>
              <a:t>find</a:t>
            </a:r>
            <a:r>
              <a:rPr lang="nl-NL" dirty="0" smtClean="0"/>
              <a:t> out more </a:t>
            </a:r>
            <a:r>
              <a:rPr lang="nl-NL" dirty="0" err="1" smtClean="0"/>
              <a:t>about</a:t>
            </a:r>
            <a:r>
              <a:rPr lang="nl-NL" dirty="0" smtClean="0"/>
              <a:t> </a:t>
            </a:r>
            <a:r>
              <a:rPr lang="nl-NL" dirty="0" err="1" smtClean="0"/>
              <a:t>this</a:t>
            </a:r>
            <a:r>
              <a:rPr lang="nl-NL" dirty="0" smtClean="0"/>
              <a:t>, </a:t>
            </a:r>
            <a:r>
              <a:rPr lang="nl-NL" dirty="0" err="1" smtClean="0"/>
              <a:t>please</a:t>
            </a:r>
            <a:r>
              <a:rPr lang="nl-NL" dirty="0" smtClean="0"/>
              <a:t> go </a:t>
            </a:r>
            <a:r>
              <a:rPr lang="nl-NL" dirty="0" err="1" smtClean="0"/>
              <a:t>to</a:t>
            </a:r>
            <a:r>
              <a:rPr lang="nl-NL" dirty="0" smtClean="0"/>
              <a:t> </a:t>
            </a:r>
            <a:r>
              <a:rPr lang="nl-NL" i="1" u="sng" dirty="0" smtClean="0"/>
              <a:t>Topic 19: Incident Management at AFKL.</a:t>
            </a:r>
            <a:endParaRPr lang="nl-NL" dirty="0" smtClean="0"/>
          </a:p>
          <a:p>
            <a:endParaRPr lang="nl-NL" u="sng" dirty="0" smtClean="0"/>
          </a:p>
        </p:txBody>
      </p:sp>
      <p:pic>
        <p:nvPicPr>
          <p:cNvPr id="5" name="Picture 2" descr="Image result for call illustration"/>
          <p:cNvPicPr>
            <a:picLocks noChangeAspect="1" noChangeArrowheads="1"/>
          </p:cNvPicPr>
          <p:nvPr/>
        </p:nvPicPr>
        <p:blipFill rotWithShape="1">
          <a:blip r:embed="rId2">
            <a:extLst>
              <a:ext uri="{28A0092B-C50C-407E-A947-70E740481C1C}">
                <a14:useLocalDpi xmlns:a14="http://schemas.microsoft.com/office/drawing/2010/main" val="0"/>
              </a:ext>
            </a:extLst>
          </a:blip>
          <a:srcRect l="7677" t="8102" r="7748" b="9259"/>
          <a:stretch/>
        </p:blipFill>
        <p:spPr bwMode="auto">
          <a:xfrm>
            <a:off x="5549719" y="1943099"/>
            <a:ext cx="5439138" cy="296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8673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10: Monitor</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u="sng" dirty="0" smtClean="0"/>
              <a:t>Business monitoring</a:t>
            </a:r>
            <a:r>
              <a:rPr lang="nl-NL" dirty="0" smtClean="0"/>
              <a:t> is a bit different </a:t>
            </a:r>
            <a:r>
              <a:rPr lang="nl-NL" dirty="0" err="1" smtClean="0"/>
              <a:t>from</a:t>
            </a:r>
            <a:r>
              <a:rPr lang="nl-NL" dirty="0" smtClean="0"/>
              <a:t> </a:t>
            </a:r>
            <a:r>
              <a:rPr lang="nl-NL" dirty="0" err="1" smtClean="0"/>
              <a:t>technical</a:t>
            </a:r>
            <a:r>
              <a:rPr lang="nl-NL" dirty="0" smtClean="0"/>
              <a:t> monitoring, as </a:t>
            </a:r>
            <a:r>
              <a:rPr lang="nl-NL" dirty="0" err="1" smtClean="0"/>
              <a:t>it</a:t>
            </a:r>
            <a:r>
              <a:rPr lang="nl-NL" dirty="0" smtClean="0"/>
              <a:t> looks at </a:t>
            </a:r>
            <a:r>
              <a:rPr lang="nl-NL" dirty="0" err="1" smtClean="0"/>
              <a:t>the</a:t>
            </a:r>
            <a:r>
              <a:rPr lang="nl-NL" dirty="0" smtClean="0"/>
              <a:t> business side of </a:t>
            </a:r>
            <a:r>
              <a:rPr lang="nl-NL" dirty="0" err="1" smtClean="0"/>
              <a:t>the</a:t>
            </a:r>
            <a:r>
              <a:rPr lang="nl-NL" dirty="0" smtClean="0"/>
              <a:t> </a:t>
            </a:r>
            <a:r>
              <a:rPr lang="nl-NL" dirty="0" err="1" smtClean="0"/>
              <a:t>application</a:t>
            </a:r>
            <a:r>
              <a:rPr lang="nl-NL" dirty="0" smtClean="0"/>
              <a:t>. </a:t>
            </a:r>
            <a:r>
              <a:rPr lang="nl-NL" dirty="0" err="1" smtClean="0"/>
              <a:t>Examples</a:t>
            </a:r>
            <a:r>
              <a:rPr lang="nl-NL" dirty="0" smtClean="0"/>
              <a:t> are monitoring </a:t>
            </a:r>
            <a:r>
              <a:rPr lang="nl-NL" dirty="0" err="1" smtClean="0"/>
              <a:t>the</a:t>
            </a:r>
            <a:r>
              <a:rPr lang="nl-NL" dirty="0" smtClean="0"/>
              <a:t> </a:t>
            </a:r>
            <a:r>
              <a:rPr lang="nl-NL" dirty="0" err="1" smtClean="0"/>
              <a:t>amount</a:t>
            </a:r>
            <a:r>
              <a:rPr lang="nl-NL" dirty="0" smtClean="0"/>
              <a:t> of </a:t>
            </a:r>
            <a:r>
              <a:rPr lang="nl-NL" dirty="0" err="1" smtClean="0"/>
              <a:t>visitors</a:t>
            </a:r>
            <a:r>
              <a:rPr lang="nl-NL" dirty="0" smtClean="0"/>
              <a:t> on </a:t>
            </a:r>
            <a:r>
              <a:rPr lang="nl-NL" dirty="0" err="1" smtClean="0"/>
              <a:t>the</a:t>
            </a:r>
            <a:r>
              <a:rPr lang="nl-NL" dirty="0" smtClean="0"/>
              <a:t> website, or </a:t>
            </a:r>
            <a:r>
              <a:rPr lang="nl-NL" dirty="0" err="1" smtClean="0"/>
              <a:t>the</a:t>
            </a:r>
            <a:r>
              <a:rPr lang="nl-NL" dirty="0" smtClean="0"/>
              <a:t> </a:t>
            </a:r>
            <a:r>
              <a:rPr lang="nl-NL" dirty="0" err="1" smtClean="0"/>
              <a:t>behaviour</a:t>
            </a:r>
            <a:r>
              <a:rPr lang="nl-NL" dirty="0" smtClean="0"/>
              <a:t> of </a:t>
            </a:r>
            <a:r>
              <a:rPr lang="nl-NL" dirty="0" err="1" smtClean="0"/>
              <a:t>customers</a:t>
            </a:r>
            <a:r>
              <a:rPr lang="nl-NL" dirty="0" smtClean="0"/>
              <a:t> </a:t>
            </a:r>
            <a:r>
              <a:rPr lang="nl-NL" dirty="0" err="1" smtClean="0"/>
              <a:t>who</a:t>
            </a:r>
            <a:r>
              <a:rPr lang="nl-NL" dirty="0" smtClean="0"/>
              <a:t> </a:t>
            </a:r>
            <a:r>
              <a:rPr lang="nl-NL" dirty="0" err="1" smtClean="0"/>
              <a:t>book</a:t>
            </a:r>
            <a:r>
              <a:rPr lang="nl-NL" dirty="0" smtClean="0"/>
              <a:t> </a:t>
            </a:r>
            <a:r>
              <a:rPr lang="nl-NL" dirty="0" err="1" smtClean="0"/>
              <a:t>flights</a:t>
            </a:r>
            <a:r>
              <a:rPr lang="nl-NL" dirty="0" smtClean="0"/>
              <a:t>. </a:t>
            </a:r>
            <a:r>
              <a:rPr lang="nl-NL" dirty="0" err="1" smtClean="0"/>
              <a:t>From</a:t>
            </a:r>
            <a:r>
              <a:rPr lang="nl-NL" dirty="0" smtClean="0"/>
              <a:t> </a:t>
            </a:r>
            <a:r>
              <a:rPr lang="nl-NL" dirty="0" err="1" smtClean="0"/>
              <a:t>this</a:t>
            </a:r>
            <a:r>
              <a:rPr lang="nl-NL" dirty="0" smtClean="0"/>
              <a:t> data, we </a:t>
            </a:r>
            <a:r>
              <a:rPr lang="nl-NL" dirty="0" err="1" smtClean="0"/>
              <a:t>might</a:t>
            </a:r>
            <a:r>
              <a:rPr lang="nl-NL" dirty="0" smtClean="0"/>
              <a:t> </a:t>
            </a:r>
            <a:r>
              <a:rPr lang="nl-NL" dirty="0" err="1" smtClean="0"/>
              <a:t>be</a:t>
            </a:r>
            <a:r>
              <a:rPr lang="nl-NL" dirty="0" smtClean="0"/>
              <a:t> </a:t>
            </a:r>
            <a:r>
              <a:rPr lang="nl-NL" dirty="0" err="1" smtClean="0"/>
              <a:t>able</a:t>
            </a:r>
            <a:r>
              <a:rPr lang="nl-NL" dirty="0" smtClean="0"/>
              <a:t> </a:t>
            </a:r>
            <a:r>
              <a:rPr lang="nl-NL" dirty="0" err="1" smtClean="0"/>
              <a:t>to</a:t>
            </a:r>
            <a:r>
              <a:rPr lang="nl-NL" dirty="0" smtClean="0"/>
              <a:t> make </a:t>
            </a:r>
            <a:r>
              <a:rPr lang="nl-NL" dirty="0" err="1" smtClean="0"/>
              <a:t>better</a:t>
            </a:r>
            <a:r>
              <a:rPr lang="nl-NL" dirty="0" smtClean="0"/>
              <a:t> </a:t>
            </a:r>
            <a:r>
              <a:rPr lang="nl-NL" dirty="0" err="1" smtClean="0"/>
              <a:t>decisions</a:t>
            </a:r>
            <a:r>
              <a:rPr lang="nl-NL" dirty="0" smtClean="0"/>
              <a:t> </a:t>
            </a:r>
            <a:r>
              <a:rPr lang="nl-NL" dirty="0" err="1" smtClean="0"/>
              <a:t>about</a:t>
            </a:r>
            <a:r>
              <a:rPr lang="nl-NL" dirty="0" smtClean="0"/>
              <a:t> </a:t>
            </a:r>
            <a:r>
              <a:rPr lang="nl-NL" dirty="0" err="1" smtClean="0"/>
              <a:t>what</a:t>
            </a:r>
            <a:r>
              <a:rPr lang="nl-NL" dirty="0" smtClean="0"/>
              <a:t> we </a:t>
            </a:r>
            <a:r>
              <a:rPr lang="nl-NL" dirty="0" err="1" smtClean="0"/>
              <a:t>should</a:t>
            </a:r>
            <a:r>
              <a:rPr lang="nl-NL" dirty="0" smtClean="0"/>
              <a:t> offer </a:t>
            </a:r>
            <a:r>
              <a:rPr lang="nl-NL" dirty="0" err="1" smtClean="0"/>
              <a:t>through</a:t>
            </a:r>
            <a:r>
              <a:rPr lang="nl-NL" dirty="0" smtClean="0"/>
              <a:t> </a:t>
            </a:r>
            <a:r>
              <a:rPr lang="nl-NL" dirty="0" err="1" smtClean="0"/>
              <a:t>our</a:t>
            </a:r>
            <a:r>
              <a:rPr lang="nl-NL" dirty="0" smtClean="0"/>
              <a:t> </a:t>
            </a:r>
            <a:r>
              <a:rPr lang="nl-NL" dirty="0" err="1" smtClean="0"/>
              <a:t>applications</a:t>
            </a:r>
            <a:r>
              <a:rPr lang="nl-NL" dirty="0" smtClean="0"/>
              <a:t> </a:t>
            </a:r>
            <a:r>
              <a:rPr lang="nl-NL" dirty="0" err="1" smtClean="0"/>
              <a:t>and</a:t>
            </a:r>
            <a:r>
              <a:rPr lang="nl-NL" dirty="0" smtClean="0"/>
              <a:t> </a:t>
            </a:r>
            <a:r>
              <a:rPr lang="nl-NL" dirty="0" err="1" smtClean="0"/>
              <a:t>how</a:t>
            </a:r>
            <a:r>
              <a:rPr lang="nl-NL" dirty="0" smtClean="0"/>
              <a:t>. </a:t>
            </a:r>
          </a:p>
        </p:txBody>
      </p:sp>
      <p:pic>
        <p:nvPicPr>
          <p:cNvPr id="307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025" y="987425"/>
            <a:ext cx="6810375"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759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 Basic Explanation of DevOps</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en-US" dirty="0" smtClean="0"/>
              <a:t>Besides the silos, the waterfall methodology caused some problems. Many projects were facing production delays, misalignment between teams, and poor communication between teams. </a:t>
            </a:r>
          </a:p>
        </p:txBody>
      </p:sp>
      <p:pic>
        <p:nvPicPr>
          <p:cNvPr id="3074" name="Picture 2" descr="Image result for delay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3949" y="1139763"/>
            <a:ext cx="2606675" cy="2606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poor communicati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837" y="2899891"/>
            <a:ext cx="3473450" cy="2693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18970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11: DevOps at AFKL</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405744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11: DevOps at AFKL</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err="1" smtClean="0"/>
              <a:t>So</a:t>
            </a:r>
            <a:r>
              <a:rPr lang="nl-NL" dirty="0" smtClean="0"/>
              <a:t>, </a:t>
            </a:r>
            <a:r>
              <a:rPr lang="nl-NL" dirty="0" err="1" smtClean="0"/>
              <a:t>you</a:t>
            </a:r>
            <a:r>
              <a:rPr lang="nl-NL" dirty="0" smtClean="0"/>
              <a:t> </a:t>
            </a:r>
            <a:r>
              <a:rPr lang="nl-NL" dirty="0" err="1" smtClean="0"/>
              <a:t>might</a:t>
            </a:r>
            <a:r>
              <a:rPr lang="nl-NL" dirty="0" smtClean="0"/>
              <a:t> </a:t>
            </a:r>
            <a:r>
              <a:rPr lang="nl-NL" dirty="0" err="1" smtClean="0"/>
              <a:t>be</a:t>
            </a:r>
            <a:r>
              <a:rPr lang="nl-NL" dirty="0" smtClean="0"/>
              <a:t> </a:t>
            </a:r>
            <a:r>
              <a:rPr lang="nl-NL" dirty="0" err="1" smtClean="0"/>
              <a:t>wondering</a:t>
            </a:r>
            <a:r>
              <a:rPr lang="nl-NL" dirty="0" smtClean="0"/>
              <a:t>, </a:t>
            </a:r>
            <a:r>
              <a:rPr lang="nl-NL" dirty="0" err="1" smtClean="0"/>
              <a:t>how</a:t>
            </a:r>
            <a:r>
              <a:rPr lang="nl-NL" dirty="0" smtClean="0"/>
              <a:t> is </a:t>
            </a:r>
            <a:r>
              <a:rPr lang="nl-NL" dirty="0" err="1" smtClean="0"/>
              <a:t>DevOps</a:t>
            </a:r>
            <a:r>
              <a:rPr lang="nl-NL" dirty="0" smtClean="0"/>
              <a:t> </a:t>
            </a:r>
            <a:r>
              <a:rPr lang="nl-NL" dirty="0" err="1" smtClean="0"/>
              <a:t>practiced</a:t>
            </a:r>
            <a:r>
              <a:rPr lang="nl-NL" dirty="0" smtClean="0"/>
              <a:t> at AFKL? Well, AFKL </a:t>
            </a:r>
            <a:r>
              <a:rPr lang="nl-NL" dirty="0" err="1" smtClean="0"/>
              <a:t>still</a:t>
            </a:r>
            <a:r>
              <a:rPr lang="nl-NL" dirty="0" smtClean="0"/>
              <a:t> has Development </a:t>
            </a:r>
            <a:r>
              <a:rPr lang="nl-NL" dirty="0" err="1" smtClean="0"/>
              <a:t>and</a:t>
            </a:r>
            <a:r>
              <a:rPr lang="nl-NL" dirty="0" smtClean="0"/>
              <a:t> Operations as </a:t>
            </a:r>
            <a:r>
              <a:rPr lang="nl-NL" dirty="0" err="1" smtClean="0"/>
              <a:t>two</a:t>
            </a:r>
            <a:r>
              <a:rPr lang="nl-NL" dirty="0" smtClean="0"/>
              <a:t> different </a:t>
            </a:r>
            <a:r>
              <a:rPr lang="nl-NL" dirty="0" err="1" smtClean="0"/>
              <a:t>departments</a:t>
            </a:r>
            <a:r>
              <a:rPr lang="nl-NL" dirty="0"/>
              <a:t> </a:t>
            </a:r>
            <a:r>
              <a:rPr lang="nl-NL" dirty="0" smtClean="0"/>
              <a:t>(</a:t>
            </a:r>
            <a:r>
              <a:rPr lang="nl-NL" dirty="0" err="1" smtClean="0"/>
              <a:t>if</a:t>
            </a:r>
            <a:r>
              <a:rPr lang="nl-NL" dirty="0" smtClean="0"/>
              <a:t> </a:t>
            </a:r>
            <a:r>
              <a:rPr lang="nl-NL" dirty="0" err="1" smtClean="0"/>
              <a:t>you</a:t>
            </a:r>
            <a:r>
              <a:rPr lang="nl-NL" dirty="0" smtClean="0"/>
              <a:t> want </a:t>
            </a:r>
            <a:r>
              <a:rPr lang="nl-NL" dirty="0" err="1" smtClean="0"/>
              <a:t>to</a:t>
            </a:r>
            <a:r>
              <a:rPr lang="nl-NL" dirty="0" smtClean="0"/>
              <a:t> </a:t>
            </a:r>
            <a:r>
              <a:rPr lang="nl-NL" dirty="0" err="1" smtClean="0"/>
              <a:t>know</a:t>
            </a:r>
            <a:r>
              <a:rPr lang="nl-NL" dirty="0" smtClean="0"/>
              <a:t> more </a:t>
            </a:r>
            <a:r>
              <a:rPr lang="nl-NL" dirty="0" err="1" smtClean="0"/>
              <a:t>about</a:t>
            </a:r>
            <a:r>
              <a:rPr lang="nl-NL" dirty="0" smtClean="0"/>
              <a:t> </a:t>
            </a:r>
            <a:r>
              <a:rPr lang="nl-NL" dirty="0" err="1" smtClean="0"/>
              <a:t>this</a:t>
            </a:r>
            <a:r>
              <a:rPr lang="nl-NL" dirty="0" smtClean="0"/>
              <a:t>, have a look at </a:t>
            </a:r>
            <a:r>
              <a:rPr lang="nl-NL" i="1" u="sng" dirty="0" smtClean="0"/>
              <a:t>Topic </a:t>
            </a:r>
            <a:r>
              <a:rPr lang="nl-NL" i="1" u="sng" dirty="0"/>
              <a:t>6</a:t>
            </a:r>
            <a:r>
              <a:rPr lang="nl-NL" i="1" u="sng" dirty="0" smtClean="0"/>
              <a:t>: IT </a:t>
            </a:r>
            <a:r>
              <a:rPr lang="nl-NL" i="1" u="sng" dirty="0" err="1"/>
              <a:t>D</a:t>
            </a:r>
            <a:r>
              <a:rPr lang="nl-NL" i="1" u="sng" dirty="0" err="1" smtClean="0"/>
              <a:t>epartments</a:t>
            </a:r>
            <a:r>
              <a:rPr lang="nl-NL" dirty="0" smtClean="0"/>
              <a:t>). Sounds like we are </a:t>
            </a:r>
            <a:r>
              <a:rPr lang="nl-NL" dirty="0" err="1" smtClean="0"/>
              <a:t>still</a:t>
            </a:r>
            <a:r>
              <a:rPr lang="nl-NL" dirty="0" smtClean="0"/>
              <a:t> </a:t>
            </a:r>
            <a:r>
              <a:rPr lang="nl-NL" dirty="0" err="1" smtClean="0"/>
              <a:t>working</a:t>
            </a:r>
            <a:r>
              <a:rPr lang="nl-NL" dirty="0" smtClean="0"/>
              <a:t> in </a:t>
            </a:r>
            <a:r>
              <a:rPr lang="nl-NL" dirty="0" err="1" smtClean="0"/>
              <a:t>the</a:t>
            </a:r>
            <a:r>
              <a:rPr lang="nl-NL" dirty="0" smtClean="0"/>
              <a:t> </a:t>
            </a:r>
            <a:r>
              <a:rPr lang="nl-NL" dirty="0" err="1" smtClean="0"/>
              <a:t>old</a:t>
            </a:r>
            <a:r>
              <a:rPr lang="nl-NL" dirty="0" smtClean="0"/>
              <a:t> </a:t>
            </a:r>
            <a:r>
              <a:rPr lang="nl-NL" dirty="0" err="1" smtClean="0"/>
              <a:t>silos</a:t>
            </a:r>
            <a:r>
              <a:rPr lang="nl-NL" dirty="0" smtClean="0"/>
              <a:t>… </a:t>
            </a:r>
          </a:p>
        </p:txBody>
      </p:sp>
      <p:sp>
        <p:nvSpPr>
          <p:cNvPr id="5" name="Rectangle 4"/>
          <p:cNvSpPr/>
          <p:nvPr/>
        </p:nvSpPr>
        <p:spPr>
          <a:xfrm>
            <a:off x="7240797" y="1560513"/>
            <a:ext cx="2056981" cy="5935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AFKL IT Group</a:t>
            </a:r>
            <a:endParaRPr lang="en-US" sz="2400" dirty="0"/>
          </a:p>
        </p:txBody>
      </p:sp>
      <p:sp>
        <p:nvSpPr>
          <p:cNvPr id="6" name="Rectangle 5"/>
          <p:cNvSpPr/>
          <p:nvPr/>
        </p:nvSpPr>
        <p:spPr>
          <a:xfrm>
            <a:off x="5299702" y="2430380"/>
            <a:ext cx="1414129" cy="40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Strategy &amp; Technology</a:t>
            </a:r>
            <a:endParaRPr lang="en-US" sz="1400" dirty="0"/>
          </a:p>
        </p:txBody>
      </p:sp>
      <p:sp>
        <p:nvSpPr>
          <p:cNvPr id="7" name="Rectangle 6"/>
          <p:cNvSpPr/>
          <p:nvPr/>
        </p:nvSpPr>
        <p:spPr>
          <a:xfrm>
            <a:off x="6811441" y="2430380"/>
            <a:ext cx="1414129" cy="40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Operations</a:t>
            </a:r>
            <a:endParaRPr lang="en-US" sz="1400" dirty="0"/>
          </a:p>
        </p:txBody>
      </p:sp>
      <p:sp>
        <p:nvSpPr>
          <p:cNvPr id="8" name="Rectangle 7"/>
          <p:cNvSpPr/>
          <p:nvPr/>
        </p:nvSpPr>
        <p:spPr>
          <a:xfrm>
            <a:off x="8323180" y="2430380"/>
            <a:ext cx="1414129" cy="40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Development</a:t>
            </a:r>
            <a:endParaRPr lang="en-US" sz="1400" dirty="0"/>
          </a:p>
        </p:txBody>
      </p:sp>
      <p:sp>
        <p:nvSpPr>
          <p:cNvPr id="9" name="Rectangle 8"/>
          <p:cNvSpPr/>
          <p:nvPr/>
        </p:nvSpPr>
        <p:spPr>
          <a:xfrm>
            <a:off x="9834919" y="2430380"/>
            <a:ext cx="1414129" cy="40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Distributed Services</a:t>
            </a:r>
            <a:endParaRPr lang="en-US" sz="1400" dirty="0"/>
          </a:p>
        </p:txBody>
      </p:sp>
      <p:cxnSp>
        <p:nvCxnSpPr>
          <p:cNvPr id="11" name="Elbow Connector 10"/>
          <p:cNvCxnSpPr>
            <a:stCxn id="5" idx="2"/>
            <a:endCxn id="6" idx="0"/>
          </p:cNvCxnSpPr>
          <p:nvPr/>
        </p:nvCxnSpPr>
        <p:spPr>
          <a:xfrm rot="5400000">
            <a:off x="6999874" y="1160965"/>
            <a:ext cx="276309" cy="2262521"/>
          </a:xfrm>
          <a:prstGeom prst="bentConnector3">
            <a:avLst/>
          </a:prstGeom>
        </p:spPr>
        <p:style>
          <a:lnRef idx="1">
            <a:schemeClr val="dk1"/>
          </a:lnRef>
          <a:fillRef idx="0">
            <a:schemeClr val="dk1"/>
          </a:fillRef>
          <a:effectRef idx="0">
            <a:schemeClr val="dk1"/>
          </a:effectRef>
          <a:fontRef idx="minor">
            <a:schemeClr val="tx1"/>
          </a:fontRef>
        </p:style>
      </p:cxnSp>
      <p:cxnSp>
        <p:nvCxnSpPr>
          <p:cNvPr id="13" name="Elbow Connector 12"/>
          <p:cNvCxnSpPr>
            <a:stCxn id="5" idx="2"/>
            <a:endCxn id="7" idx="0"/>
          </p:cNvCxnSpPr>
          <p:nvPr/>
        </p:nvCxnSpPr>
        <p:spPr>
          <a:xfrm rot="5400000">
            <a:off x="7755743" y="1916834"/>
            <a:ext cx="276309" cy="750782"/>
          </a:xfrm>
          <a:prstGeom prst="bentConnector3">
            <a:avLst/>
          </a:prstGeom>
        </p:spPr>
        <p:style>
          <a:lnRef idx="1">
            <a:schemeClr val="dk1"/>
          </a:lnRef>
          <a:fillRef idx="0">
            <a:schemeClr val="dk1"/>
          </a:fillRef>
          <a:effectRef idx="0">
            <a:schemeClr val="dk1"/>
          </a:effectRef>
          <a:fontRef idx="minor">
            <a:schemeClr val="tx1"/>
          </a:fontRef>
        </p:style>
      </p:cxnSp>
      <p:cxnSp>
        <p:nvCxnSpPr>
          <p:cNvPr id="15" name="Elbow Connector 14"/>
          <p:cNvCxnSpPr>
            <a:stCxn id="5" idx="2"/>
            <a:endCxn id="8" idx="0"/>
          </p:cNvCxnSpPr>
          <p:nvPr/>
        </p:nvCxnSpPr>
        <p:spPr>
          <a:xfrm rot="16200000" flipH="1">
            <a:off x="8511612" y="1911746"/>
            <a:ext cx="276309" cy="760957"/>
          </a:xfrm>
          <a:prstGeom prst="bentConnector3">
            <a:avLst/>
          </a:prstGeom>
        </p:spPr>
        <p:style>
          <a:lnRef idx="1">
            <a:schemeClr val="dk1"/>
          </a:lnRef>
          <a:fillRef idx="0">
            <a:schemeClr val="dk1"/>
          </a:fillRef>
          <a:effectRef idx="0">
            <a:schemeClr val="dk1"/>
          </a:effectRef>
          <a:fontRef idx="minor">
            <a:schemeClr val="tx1"/>
          </a:fontRef>
        </p:style>
      </p:cxnSp>
      <p:cxnSp>
        <p:nvCxnSpPr>
          <p:cNvPr id="17" name="Elbow Connector 16"/>
          <p:cNvCxnSpPr>
            <a:stCxn id="5" idx="2"/>
            <a:endCxn id="9" idx="0"/>
          </p:cNvCxnSpPr>
          <p:nvPr/>
        </p:nvCxnSpPr>
        <p:spPr>
          <a:xfrm rot="16200000" flipH="1">
            <a:off x="9267482" y="1155877"/>
            <a:ext cx="276309" cy="2272696"/>
          </a:xfrm>
          <a:prstGeom prst="bentConnector3">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48593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11: DevOps at AFKL</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err="1" smtClean="0"/>
              <a:t>Luckily</a:t>
            </a:r>
            <a:r>
              <a:rPr lang="nl-NL" dirty="0" smtClean="0"/>
              <a:t>, </a:t>
            </a:r>
            <a:r>
              <a:rPr lang="nl-NL" dirty="0" err="1" smtClean="0"/>
              <a:t>this</a:t>
            </a:r>
            <a:r>
              <a:rPr lang="nl-NL" dirty="0" smtClean="0"/>
              <a:t> is </a:t>
            </a:r>
            <a:r>
              <a:rPr lang="nl-NL" dirty="0" err="1" smtClean="0"/>
              <a:t>not</a:t>
            </a:r>
            <a:r>
              <a:rPr lang="nl-NL" dirty="0" smtClean="0"/>
              <a:t> </a:t>
            </a:r>
            <a:r>
              <a:rPr lang="nl-NL" dirty="0" err="1" smtClean="0"/>
              <a:t>true</a:t>
            </a:r>
            <a:r>
              <a:rPr lang="nl-NL" dirty="0" smtClean="0"/>
              <a:t>. AFKL is </a:t>
            </a:r>
            <a:r>
              <a:rPr lang="nl-NL" dirty="0" err="1" smtClean="0"/>
              <a:t>actively</a:t>
            </a:r>
            <a:r>
              <a:rPr lang="nl-NL" dirty="0" smtClean="0"/>
              <a:t> </a:t>
            </a:r>
            <a:r>
              <a:rPr lang="nl-NL" dirty="0" err="1" smtClean="0"/>
              <a:t>stimulating</a:t>
            </a:r>
            <a:r>
              <a:rPr lang="nl-NL" dirty="0" smtClean="0"/>
              <a:t> </a:t>
            </a:r>
            <a:r>
              <a:rPr lang="nl-NL" dirty="0" err="1" smtClean="0"/>
              <a:t>its</a:t>
            </a:r>
            <a:r>
              <a:rPr lang="nl-NL" dirty="0" smtClean="0"/>
              <a:t> development teams </a:t>
            </a:r>
            <a:r>
              <a:rPr lang="nl-NL" dirty="0" err="1" smtClean="0"/>
              <a:t>to</a:t>
            </a:r>
            <a:r>
              <a:rPr lang="nl-NL" dirty="0"/>
              <a:t> </a:t>
            </a:r>
            <a:r>
              <a:rPr lang="nl-NL" dirty="0" err="1" smtClean="0"/>
              <a:t>adopt</a:t>
            </a:r>
            <a:r>
              <a:rPr lang="nl-NL" dirty="0" smtClean="0"/>
              <a:t> </a:t>
            </a:r>
            <a:r>
              <a:rPr lang="nl-NL" dirty="0" err="1" smtClean="0"/>
              <a:t>the</a:t>
            </a:r>
            <a:r>
              <a:rPr lang="nl-NL" dirty="0" smtClean="0"/>
              <a:t> </a:t>
            </a:r>
            <a:r>
              <a:rPr lang="nl-NL" dirty="0" err="1" smtClean="0"/>
              <a:t>DevOps</a:t>
            </a:r>
            <a:r>
              <a:rPr lang="nl-NL" dirty="0" smtClean="0"/>
              <a:t> way of </a:t>
            </a:r>
            <a:r>
              <a:rPr lang="nl-NL" dirty="0" err="1" smtClean="0"/>
              <a:t>working</a:t>
            </a:r>
            <a:r>
              <a:rPr lang="nl-NL" dirty="0" smtClean="0"/>
              <a:t>. How? </a:t>
            </a:r>
            <a:r>
              <a:rPr lang="nl-NL" dirty="0" err="1" smtClean="0"/>
              <a:t>By</a:t>
            </a:r>
            <a:r>
              <a:rPr lang="nl-NL" dirty="0" smtClean="0"/>
              <a:t> </a:t>
            </a:r>
            <a:r>
              <a:rPr lang="nl-NL" dirty="0" err="1" smtClean="0"/>
              <a:t>stimulating</a:t>
            </a:r>
            <a:r>
              <a:rPr lang="nl-NL" dirty="0" smtClean="0"/>
              <a:t> </a:t>
            </a:r>
            <a:r>
              <a:rPr lang="nl-NL" dirty="0" err="1" smtClean="0"/>
              <a:t>an</a:t>
            </a:r>
            <a:r>
              <a:rPr lang="nl-NL" dirty="0" smtClean="0"/>
              <a:t> Agile way of </a:t>
            </a:r>
            <a:r>
              <a:rPr lang="nl-NL" dirty="0" err="1" smtClean="0"/>
              <a:t>working</a:t>
            </a:r>
            <a:r>
              <a:rPr lang="nl-NL" dirty="0" smtClean="0"/>
              <a:t> in </a:t>
            </a:r>
            <a:r>
              <a:rPr lang="nl-NL" dirty="0" err="1" smtClean="0"/>
              <a:t>the</a:t>
            </a:r>
            <a:r>
              <a:rPr lang="nl-NL" dirty="0" smtClean="0"/>
              <a:t> product teams, </a:t>
            </a:r>
            <a:r>
              <a:rPr lang="nl-NL" dirty="0" err="1" smtClean="0"/>
              <a:t>by</a:t>
            </a:r>
            <a:r>
              <a:rPr lang="nl-NL" dirty="0" smtClean="0"/>
              <a:t> </a:t>
            </a:r>
            <a:r>
              <a:rPr lang="nl-NL" dirty="0" err="1" smtClean="0"/>
              <a:t>offering</a:t>
            </a:r>
            <a:r>
              <a:rPr lang="nl-NL" dirty="0" smtClean="0"/>
              <a:t> </a:t>
            </a:r>
            <a:r>
              <a:rPr lang="nl-NL" dirty="0" err="1" smtClean="0"/>
              <a:t>the</a:t>
            </a:r>
            <a:r>
              <a:rPr lang="nl-NL" dirty="0" smtClean="0"/>
              <a:t> teams </a:t>
            </a:r>
            <a:r>
              <a:rPr lang="nl-NL" dirty="0" err="1" smtClean="0"/>
              <a:t>Self</a:t>
            </a:r>
            <a:r>
              <a:rPr lang="nl-NL" dirty="0" smtClean="0"/>
              <a:t> Services, </a:t>
            </a:r>
            <a:r>
              <a:rPr lang="nl-NL" dirty="0" err="1" smtClean="0"/>
              <a:t>and</a:t>
            </a:r>
            <a:r>
              <a:rPr lang="nl-NL" dirty="0" smtClean="0"/>
              <a:t> </a:t>
            </a:r>
            <a:r>
              <a:rPr lang="nl-NL" dirty="0" err="1" smtClean="0"/>
              <a:t>by</a:t>
            </a:r>
            <a:r>
              <a:rPr lang="nl-NL" dirty="0" smtClean="0"/>
              <a:t> </a:t>
            </a:r>
            <a:r>
              <a:rPr lang="nl-NL" dirty="0" err="1" smtClean="0"/>
              <a:t>offering</a:t>
            </a:r>
            <a:r>
              <a:rPr lang="nl-NL" dirty="0" smtClean="0"/>
              <a:t> </a:t>
            </a:r>
            <a:r>
              <a:rPr lang="nl-NL" dirty="0" err="1" smtClean="0"/>
              <a:t>tooling</a:t>
            </a:r>
            <a:r>
              <a:rPr lang="nl-NL" dirty="0" smtClean="0"/>
              <a:t> </a:t>
            </a:r>
            <a:r>
              <a:rPr lang="nl-NL" dirty="0" err="1" smtClean="0"/>
              <a:t>for</a:t>
            </a:r>
            <a:r>
              <a:rPr lang="nl-NL" dirty="0" smtClean="0"/>
              <a:t> </a:t>
            </a:r>
            <a:r>
              <a:rPr lang="nl-NL" dirty="0" err="1" smtClean="0"/>
              <a:t>an</a:t>
            </a:r>
            <a:r>
              <a:rPr lang="nl-NL" dirty="0" smtClean="0"/>
              <a:t> </a:t>
            </a:r>
            <a:r>
              <a:rPr lang="nl-NL" dirty="0" err="1" smtClean="0"/>
              <a:t>automated</a:t>
            </a:r>
            <a:r>
              <a:rPr lang="nl-NL" dirty="0" smtClean="0"/>
              <a:t> delivery pipeline. </a:t>
            </a:r>
          </a:p>
        </p:txBody>
      </p:sp>
    </p:spTree>
    <p:extLst>
      <p:ext uri="{BB962C8B-B14F-4D97-AF65-F5344CB8AC3E}">
        <p14:creationId xmlns:p14="http://schemas.microsoft.com/office/powerpoint/2010/main" val="23525347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11: DevOps at AFKL</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err="1" smtClean="0"/>
              <a:t>There</a:t>
            </a:r>
            <a:r>
              <a:rPr lang="nl-NL" dirty="0" smtClean="0"/>
              <a:t> are multiple </a:t>
            </a:r>
            <a:r>
              <a:rPr lang="nl-NL" dirty="0" err="1" smtClean="0"/>
              <a:t>ways</a:t>
            </a:r>
            <a:r>
              <a:rPr lang="nl-NL" dirty="0" smtClean="0"/>
              <a:t> in </a:t>
            </a:r>
            <a:r>
              <a:rPr lang="nl-NL" dirty="0" err="1" smtClean="0"/>
              <a:t>which</a:t>
            </a:r>
            <a:r>
              <a:rPr lang="nl-NL" dirty="0"/>
              <a:t> </a:t>
            </a:r>
            <a:r>
              <a:rPr lang="nl-NL" dirty="0" smtClean="0"/>
              <a:t>AFKL </a:t>
            </a:r>
            <a:r>
              <a:rPr lang="nl-NL" dirty="0" err="1" smtClean="0"/>
              <a:t>tries</a:t>
            </a:r>
            <a:r>
              <a:rPr lang="nl-NL" dirty="0" smtClean="0"/>
              <a:t> </a:t>
            </a:r>
            <a:r>
              <a:rPr lang="nl-NL" dirty="0" err="1" smtClean="0"/>
              <a:t>to</a:t>
            </a:r>
            <a:r>
              <a:rPr lang="nl-NL" dirty="0" smtClean="0"/>
              <a:t> </a:t>
            </a:r>
            <a:r>
              <a:rPr lang="nl-NL" dirty="0" err="1" smtClean="0"/>
              <a:t>stimulate</a:t>
            </a:r>
            <a:r>
              <a:rPr lang="nl-NL" dirty="0" smtClean="0"/>
              <a:t> </a:t>
            </a:r>
            <a:r>
              <a:rPr lang="nl-NL" dirty="0" err="1" smtClean="0"/>
              <a:t>the</a:t>
            </a:r>
            <a:r>
              <a:rPr lang="nl-NL" dirty="0" smtClean="0"/>
              <a:t> </a:t>
            </a:r>
            <a:r>
              <a:rPr lang="nl-NL" u="sng" dirty="0" smtClean="0"/>
              <a:t>Agile way of </a:t>
            </a:r>
            <a:r>
              <a:rPr lang="nl-NL" u="sng" dirty="0" err="1" smtClean="0"/>
              <a:t>working</a:t>
            </a:r>
            <a:r>
              <a:rPr lang="nl-NL" dirty="0" smtClean="0"/>
              <a:t>. For </a:t>
            </a:r>
            <a:r>
              <a:rPr lang="nl-NL" dirty="0" err="1" smtClean="0"/>
              <a:t>now</a:t>
            </a:r>
            <a:r>
              <a:rPr lang="nl-NL" dirty="0" smtClean="0"/>
              <a:t> </a:t>
            </a:r>
            <a:r>
              <a:rPr lang="nl-NL" dirty="0" err="1" smtClean="0"/>
              <a:t>it</a:t>
            </a:r>
            <a:r>
              <a:rPr lang="nl-NL" dirty="0" smtClean="0"/>
              <a:t> </a:t>
            </a:r>
            <a:r>
              <a:rPr lang="nl-NL" dirty="0" err="1" smtClean="0"/>
              <a:t>might</a:t>
            </a:r>
            <a:r>
              <a:rPr lang="nl-NL" dirty="0" smtClean="0"/>
              <a:t> </a:t>
            </a:r>
            <a:r>
              <a:rPr lang="nl-NL" dirty="0" err="1" smtClean="0"/>
              <a:t>be</a:t>
            </a:r>
            <a:r>
              <a:rPr lang="nl-NL" dirty="0" smtClean="0"/>
              <a:t> most important </a:t>
            </a:r>
            <a:r>
              <a:rPr lang="nl-NL" dirty="0" err="1" smtClean="0"/>
              <a:t>to</a:t>
            </a:r>
            <a:r>
              <a:rPr lang="nl-NL" dirty="0" smtClean="0"/>
              <a:t> </a:t>
            </a:r>
            <a:r>
              <a:rPr lang="nl-NL" dirty="0" err="1" smtClean="0"/>
              <a:t>know</a:t>
            </a:r>
            <a:r>
              <a:rPr lang="nl-NL" dirty="0" smtClean="0"/>
              <a:t> </a:t>
            </a:r>
            <a:r>
              <a:rPr lang="nl-NL" dirty="0" err="1" smtClean="0"/>
              <a:t>that</a:t>
            </a:r>
            <a:r>
              <a:rPr lang="nl-NL" dirty="0" smtClean="0"/>
              <a:t> </a:t>
            </a:r>
            <a:r>
              <a:rPr lang="nl-NL" dirty="0" err="1" smtClean="0"/>
              <a:t>the</a:t>
            </a:r>
            <a:r>
              <a:rPr lang="nl-NL" dirty="0" smtClean="0"/>
              <a:t> development of </a:t>
            </a:r>
            <a:r>
              <a:rPr lang="nl-NL" dirty="0" err="1" smtClean="0"/>
              <a:t>our</a:t>
            </a:r>
            <a:r>
              <a:rPr lang="nl-NL" dirty="0" smtClean="0"/>
              <a:t> B2C software </a:t>
            </a:r>
            <a:r>
              <a:rPr lang="nl-NL" dirty="0" err="1" smtClean="0"/>
              <a:t>applications</a:t>
            </a:r>
            <a:r>
              <a:rPr lang="nl-NL" dirty="0" smtClean="0"/>
              <a:t> is </a:t>
            </a:r>
            <a:r>
              <a:rPr lang="nl-NL" dirty="0" err="1" smtClean="0"/>
              <a:t>done</a:t>
            </a:r>
            <a:r>
              <a:rPr lang="nl-NL" dirty="0" smtClean="0"/>
              <a:t> in small product teams </a:t>
            </a:r>
            <a:r>
              <a:rPr lang="nl-NL" dirty="0" err="1" smtClean="0"/>
              <a:t>which</a:t>
            </a:r>
            <a:r>
              <a:rPr lang="nl-NL" dirty="0" smtClean="0"/>
              <a:t> </a:t>
            </a:r>
            <a:r>
              <a:rPr lang="nl-NL" dirty="0" err="1" smtClean="0"/>
              <a:t>work</a:t>
            </a:r>
            <a:r>
              <a:rPr lang="nl-NL" dirty="0" smtClean="0"/>
              <a:t> in short </a:t>
            </a:r>
            <a:r>
              <a:rPr lang="nl-NL" dirty="0" err="1" smtClean="0"/>
              <a:t>cycles</a:t>
            </a:r>
            <a:r>
              <a:rPr lang="nl-NL" dirty="0" smtClean="0"/>
              <a:t> </a:t>
            </a:r>
            <a:r>
              <a:rPr lang="nl-NL" dirty="0" err="1" smtClean="0"/>
              <a:t>according</a:t>
            </a:r>
            <a:r>
              <a:rPr lang="nl-NL" dirty="0" smtClean="0"/>
              <a:t> </a:t>
            </a:r>
            <a:r>
              <a:rPr lang="nl-NL" dirty="0" err="1" smtClean="0"/>
              <a:t>to</a:t>
            </a:r>
            <a:r>
              <a:rPr lang="nl-NL" dirty="0" smtClean="0"/>
              <a:t> Scrum </a:t>
            </a:r>
            <a:r>
              <a:rPr lang="nl-NL" dirty="0" err="1" smtClean="0"/>
              <a:t>and</a:t>
            </a:r>
            <a:r>
              <a:rPr lang="nl-NL" dirty="0" smtClean="0"/>
              <a:t> </a:t>
            </a:r>
            <a:r>
              <a:rPr lang="nl-NL" dirty="0" err="1" smtClean="0"/>
              <a:t>SAFe</a:t>
            </a:r>
            <a:r>
              <a:rPr lang="nl-NL" dirty="0" smtClean="0"/>
              <a:t>. </a:t>
            </a:r>
            <a:r>
              <a:rPr lang="nl-NL" dirty="0" err="1" smtClean="0"/>
              <a:t>If</a:t>
            </a:r>
            <a:r>
              <a:rPr lang="nl-NL" dirty="0" smtClean="0"/>
              <a:t> </a:t>
            </a:r>
            <a:r>
              <a:rPr lang="nl-NL" dirty="0" err="1" smtClean="0"/>
              <a:t>you</a:t>
            </a:r>
            <a:r>
              <a:rPr lang="nl-NL" dirty="0" smtClean="0"/>
              <a:t> want </a:t>
            </a:r>
            <a:r>
              <a:rPr lang="nl-NL" dirty="0" err="1" smtClean="0"/>
              <a:t>to</a:t>
            </a:r>
            <a:r>
              <a:rPr lang="nl-NL" dirty="0" smtClean="0"/>
              <a:t> </a:t>
            </a:r>
            <a:r>
              <a:rPr lang="nl-NL" dirty="0" err="1" smtClean="0"/>
              <a:t>find</a:t>
            </a:r>
            <a:r>
              <a:rPr lang="nl-NL" dirty="0" smtClean="0"/>
              <a:t> out more </a:t>
            </a:r>
            <a:r>
              <a:rPr lang="nl-NL" dirty="0" err="1" smtClean="0"/>
              <a:t>about</a:t>
            </a:r>
            <a:r>
              <a:rPr lang="nl-NL" dirty="0" smtClean="0"/>
              <a:t> </a:t>
            </a:r>
            <a:r>
              <a:rPr lang="nl-NL" dirty="0" err="1" smtClean="0"/>
              <a:t>this</a:t>
            </a:r>
            <a:r>
              <a:rPr lang="nl-NL" dirty="0" smtClean="0"/>
              <a:t>, have a look at </a:t>
            </a:r>
            <a:r>
              <a:rPr lang="nl-NL" i="1" u="sng" dirty="0" smtClean="0"/>
              <a:t>Topic 1: Scrum</a:t>
            </a:r>
            <a:r>
              <a:rPr lang="nl-NL" dirty="0" smtClean="0"/>
              <a:t> </a:t>
            </a:r>
            <a:r>
              <a:rPr lang="nl-NL" dirty="0" err="1" smtClean="0"/>
              <a:t>and</a:t>
            </a:r>
            <a:r>
              <a:rPr lang="nl-NL" dirty="0" smtClean="0"/>
              <a:t> </a:t>
            </a:r>
            <a:r>
              <a:rPr lang="nl-NL" i="1" u="sng" dirty="0" smtClean="0"/>
              <a:t>Topic 2: </a:t>
            </a:r>
            <a:r>
              <a:rPr lang="nl-NL" i="1" u="sng" dirty="0" err="1" smtClean="0"/>
              <a:t>SAFe</a:t>
            </a:r>
            <a:r>
              <a:rPr lang="nl-NL" dirty="0" smtClean="0"/>
              <a:t>. </a:t>
            </a:r>
          </a:p>
        </p:txBody>
      </p:sp>
      <p:grpSp>
        <p:nvGrpSpPr>
          <p:cNvPr id="7" name="Group 6"/>
          <p:cNvGrpSpPr/>
          <p:nvPr/>
        </p:nvGrpSpPr>
        <p:grpSpPr>
          <a:xfrm>
            <a:off x="6575425" y="1711708"/>
            <a:ext cx="3387726" cy="3387726"/>
            <a:chOff x="7273543" y="2264575"/>
            <a:chExt cx="1991489" cy="199148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73543" y="2264575"/>
              <a:ext cx="1991489" cy="1991489"/>
            </a:xfrm>
            <a:prstGeom prst="rect">
              <a:avLst/>
            </a:prstGeom>
          </p:spPr>
        </p:pic>
        <p:sp>
          <p:nvSpPr>
            <p:cNvPr id="6" name="TextBox 5"/>
            <p:cNvSpPr txBox="1"/>
            <p:nvPr/>
          </p:nvSpPr>
          <p:spPr>
            <a:xfrm>
              <a:off x="7515308" y="3614384"/>
              <a:ext cx="1507958" cy="343762"/>
            </a:xfrm>
            <a:prstGeom prst="rect">
              <a:avLst/>
            </a:prstGeom>
            <a:solidFill>
              <a:schemeClr val="bg1"/>
            </a:solidFill>
          </p:spPr>
          <p:txBody>
            <a:bodyPr wrap="square" rtlCol="0">
              <a:spAutoFit/>
            </a:bodyPr>
            <a:lstStyle/>
            <a:p>
              <a:pPr algn="ctr"/>
              <a:r>
                <a:rPr lang="en-US" sz="3200" b="1" i="1" dirty="0" smtClean="0"/>
                <a:t>Product Team</a:t>
              </a:r>
              <a:endParaRPr lang="en-US" sz="3200" b="1" i="1" dirty="0"/>
            </a:p>
          </p:txBody>
        </p:sp>
      </p:grpSp>
    </p:spTree>
    <p:extLst>
      <p:ext uri="{BB962C8B-B14F-4D97-AF65-F5344CB8AC3E}">
        <p14:creationId xmlns:p14="http://schemas.microsoft.com/office/powerpoint/2010/main" val="15756132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83187" y="991933"/>
            <a:ext cx="3081528" cy="243230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264715" y="991933"/>
            <a:ext cx="3081528" cy="243230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80940" y="3423773"/>
            <a:ext cx="3081528" cy="243230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266962" y="3424237"/>
            <a:ext cx="3081528" cy="243230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Lesson 11: DevOps at AFKL</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err="1" smtClean="0"/>
              <a:t>AFKL’s</a:t>
            </a:r>
            <a:r>
              <a:rPr lang="nl-NL" dirty="0" smtClean="0"/>
              <a:t> </a:t>
            </a:r>
            <a:r>
              <a:rPr lang="nl-NL" u="sng" dirty="0" err="1"/>
              <a:t>S</a:t>
            </a:r>
            <a:r>
              <a:rPr lang="nl-NL" u="sng" dirty="0" err="1" smtClean="0"/>
              <a:t>elf</a:t>
            </a:r>
            <a:r>
              <a:rPr lang="nl-NL" u="sng" dirty="0" smtClean="0"/>
              <a:t> Services</a:t>
            </a:r>
            <a:r>
              <a:rPr lang="nl-NL" dirty="0" smtClean="0"/>
              <a:t> </a:t>
            </a:r>
            <a:r>
              <a:rPr lang="nl-NL" dirty="0" err="1" smtClean="0"/>
              <a:t>can</a:t>
            </a:r>
            <a:r>
              <a:rPr lang="nl-NL" dirty="0" smtClean="0"/>
              <a:t> </a:t>
            </a:r>
            <a:r>
              <a:rPr lang="nl-NL" dirty="0" err="1" smtClean="0"/>
              <a:t>be</a:t>
            </a:r>
            <a:r>
              <a:rPr lang="nl-NL" dirty="0" smtClean="0"/>
              <a:t> </a:t>
            </a:r>
            <a:r>
              <a:rPr lang="nl-NL" dirty="0" err="1" smtClean="0"/>
              <a:t>described</a:t>
            </a:r>
            <a:r>
              <a:rPr lang="nl-NL" dirty="0" smtClean="0"/>
              <a:t> as “</a:t>
            </a:r>
            <a:r>
              <a:rPr lang="nl-NL" dirty="0" err="1" smtClean="0"/>
              <a:t>the</a:t>
            </a:r>
            <a:r>
              <a:rPr lang="nl-NL" dirty="0" smtClean="0"/>
              <a:t> </a:t>
            </a:r>
            <a:r>
              <a:rPr lang="nl-NL" dirty="0" err="1" smtClean="0"/>
              <a:t>pragmatic</a:t>
            </a:r>
            <a:r>
              <a:rPr lang="nl-NL" dirty="0" smtClean="0"/>
              <a:t> approach </a:t>
            </a:r>
            <a:r>
              <a:rPr lang="nl-NL" dirty="0" err="1" smtClean="0"/>
              <a:t>to</a:t>
            </a:r>
            <a:r>
              <a:rPr lang="nl-NL" dirty="0" smtClean="0"/>
              <a:t> </a:t>
            </a:r>
            <a:r>
              <a:rPr lang="nl-NL" dirty="0" err="1" smtClean="0"/>
              <a:t>DevOps</a:t>
            </a:r>
            <a:r>
              <a:rPr lang="nl-NL" dirty="0" smtClean="0"/>
              <a:t> </a:t>
            </a:r>
            <a:r>
              <a:rPr lang="nl-NL" dirty="0" err="1" smtClean="0"/>
              <a:t>within</a:t>
            </a:r>
            <a:r>
              <a:rPr lang="nl-NL" dirty="0" smtClean="0"/>
              <a:t> AFKL”. </a:t>
            </a:r>
            <a:r>
              <a:rPr lang="nl-NL" dirty="0" err="1" smtClean="0"/>
              <a:t>Self</a:t>
            </a:r>
            <a:r>
              <a:rPr lang="nl-NL" dirty="0" smtClean="0"/>
              <a:t> Services are tracks </a:t>
            </a:r>
            <a:r>
              <a:rPr lang="nl-NL" dirty="0" err="1" smtClean="0"/>
              <a:t>that</a:t>
            </a:r>
            <a:r>
              <a:rPr lang="nl-NL" dirty="0" smtClean="0"/>
              <a:t> </a:t>
            </a:r>
            <a:r>
              <a:rPr lang="nl-NL" dirty="0" err="1" smtClean="0"/>
              <a:t>stimulate</a:t>
            </a:r>
            <a:r>
              <a:rPr lang="nl-NL" dirty="0" smtClean="0"/>
              <a:t> </a:t>
            </a:r>
            <a:r>
              <a:rPr lang="nl-NL" dirty="0" err="1" smtClean="0"/>
              <a:t>AFKL’s</a:t>
            </a:r>
            <a:r>
              <a:rPr lang="nl-NL" dirty="0" smtClean="0"/>
              <a:t> product teams </a:t>
            </a:r>
            <a:r>
              <a:rPr lang="nl-NL" dirty="0" err="1" smtClean="0"/>
              <a:t>to</a:t>
            </a:r>
            <a:r>
              <a:rPr lang="nl-NL" dirty="0" smtClean="0"/>
              <a:t> take </a:t>
            </a:r>
            <a:r>
              <a:rPr lang="nl-NL" dirty="0" err="1" smtClean="0"/>
              <a:t>responsibility</a:t>
            </a:r>
            <a:r>
              <a:rPr lang="nl-NL" dirty="0" smtClean="0"/>
              <a:t> of more </a:t>
            </a:r>
            <a:r>
              <a:rPr lang="nl-NL" dirty="0" err="1" smtClean="0"/>
              <a:t>and</a:t>
            </a:r>
            <a:r>
              <a:rPr lang="nl-NL" dirty="0" smtClean="0"/>
              <a:t> more </a:t>
            </a:r>
            <a:r>
              <a:rPr lang="nl-NL" dirty="0" err="1" smtClean="0"/>
              <a:t>tasks</a:t>
            </a:r>
            <a:r>
              <a:rPr lang="nl-NL" dirty="0" smtClean="0"/>
              <a:t> </a:t>
            </a:r>
            <a:r>
              <a:rPr lang="nl-NL" dirty="0" err="1" smtClean="0"/>
              <a:t>that</a:t>
            </a:r>
            <a:r>
              <a:rPr lang="nl-NL" dirty="0" smtClean="0"/>
              <a:t> </a:t>
            </a:r>
            <a:r>
              <a:rPr lang="nl-NL" dirty="0" err="1" smtClean="0"/>
              <a:t>were</a:t>
            </a:r>
            <a:r>
              <a:rPr lang="nl-NL" dirty="0" smtClean="0"/>
              <a:t> </a:t>
            </a:r>
            <a:r>
              <a:rPr lang="nl-NL" dirty="0" err="1" smtClean="0"/>
              <a:t>traditionally</a:t>
            </a:r>
            <a:r>
              <a:rPr lang="nl-NL" dirty="0" smtClean="0"/>
              <a:t> </a:t>
            </a:r>
            <a:r>
              <a:rPr lang="nl-NL" dirty="0" err="1" smtClean="0"/>
              <a:t>done</a:t>
            </a:r>
            <a:r>
              <a:rPr lang="nl-NL" dirty="0" smtClean="0"/>
              <a:t> </a:t>
            </a:r>
            <a:r>
              <a:rPr lang="nl-NL" dirty="0" err="1" smtClean="0"/>
              <a:t>by</a:t>
            </a:r>
            <a:r>
              <a:rPr lang="nl-NL" dirty="0" smtClean="0"/>
              <a:t> Operations. These </a:t>
            </a:r>
            <a:r>
              <a:rPr lang="nl-NL" dirty="0" err="1" smtClean="0"/>
              <a:t>tasks</a:t>
            </a:r>
            <a:r>
              <a:rPr lang="nl-NL" dirty="0" smtClean="0"/>
              <a:t> </a:t>
            </a:r>
            <a:r>
              <a:rPr lang="nl-NL" dirty="0" err="1" smtClean="0"/>
              <a:t>include</a:t>
            </a:r>
            <a:r>
              <a:rPr lang="nl-NL" dirty="0" smtClean="0"/>
              <a:t> setting </a:t>
            </a:r>
            <a:r>
              <a:rPr lang="nl-NL" dirty="0" err="1" smtClean="0"/>
              <a:t>the</a:t>
            </a:r>
            <a:r>
              <a:rPr lang="nl-NL" dirty="0" smtClean="0"/>
              <a:t> </a:t>
            </a:r>
            <a:r>
              <a:rPr lang="nl-NL" dirty="0" err="1" smtClean="0"/>
              <a:t>application</a:t>
            </a:r>
            <a:r>
              <a:rPr lang="nl-NL" dirty="0" smtClean="0"/>
              <a:t> </a:t>
            </a:r>
            <a:r>
              <a:rPr lang="nl-NL" dirty="0" err="1" smtClean="0"/>
              <a:t>to</a:t>
            </a:r>
            <a:r>
              <a:rPr lang="nl-NL" dirty="0" smtClean="0"/>
              <a:t> live, security scans, performance tests, </a:t>
            </a:r>
            <a:r>
              <a:rPr lang="nl-NL" dirty="0" err="1" smtClean="0"/>
              <a:t>and</a:t>
            </a:r>
            <a:r>
              <a:rPr lang="nl-NL" dirty="0" smtClean="0"/>
              <a:t> </a:t>
            </a:r>
            <a:r>
              <a:rPr lang="nl-NL" dirty="0" err="1" smtClean="0"/>
              <a:t>application</a:t>
            </a:r>
            <a:r>
              <a:rPr lang="nl-NL" dirty="0" smtClean="0"/>
              <a:t> support. </a:t>
            </a:r>
            <a:r>
              <a:rPr lang="nl-NL" dirty="0" err="1" smtClean="0"/>
              <a:t>You</a:t>
            </a:r>
            <a:r>
              <a:rPr lang="nl-NL" dirty="0" smtClean="0"/>
              <a:t> </a:t>
            </a:r>
            <a:r>
              <a:rPr lang="nl-NL" dirty="0" err="1" smtClean="0"/>
              <a:t>can</a:t>
            </a:r>
            <a:r>
              <a:rPr lang="nl-NL" dirty="0" smtClean="0"/>
              <a:t> </a:t>
            </a:r>
            <a:r>
              <a:rPr lang="nl-NL" dirty="0" err="1" smtClean="0"/>
              <a:t>find</a:t>
            </a:r>
            <a:r>
              <a:rPr lang="nl-NL" dirty="0" smtClean="0"/>
              <a:t> more information </a:t>
            </a:r>
            <a:r>
              <a:rPr lang="nl-NL" dirty="0" err="1" smtClean="0"/>
              <a:t>about</a:t>
            </a:r>
            <a:r>
              <a:rPr lang="nl-NL" dirty="0" smtClean="0"/>
              <a:t> </a:t>
            </a:r>
            <a:r>
              <a:rPr lang="nl-NL" dirty="0" err="1" smtClean="0"/>
              <a:t>this</a:t>
            </a:r>
            <a:r>
              <a:rPr lang="nl-NL" dirty="0" smtClean="0"/>
              <a:t> </a:t>
            </a:r>
            <a:r>
              <a:rPr lang="nl-NL" dirty="0" err="1" smtClean="0"/>
              <a:t>under</a:t>
            </a:r>
            <a:r>
              <a:rPr lang="nl-NL" dirty="0" smtClean="0"/>
              <a:t> </a:t>
            </a:r>
            <a:r>
              <a:rPr lang="nl-NL" i="1" u="sng" dirty="0" smtClean="0"/>
              <a:t>Topic 10: </a:t>
            </a:r>
            <a:r>
              <a:rPr lang="nl-NL" i="1" u="sng" dirty="0" err="1" smtClean="0"/>
              <a:t>Self</a:t>
            </a:r>
            <a:r>
              <a:rPr lang="nl-NL" i="1" u="sng" dirty="0" smtClean="0"/>
              <a:t> Services</a:t>
            </a:r>
            <a:r>
              <a:rPr lang="nl-NL" dirty="0" smtClean="0"/>
              <a:t>.</a:t>
            </a:r>
          </a:p>
          <a:p>
            <a:r>
              <a:rPr lang="nl-NL" dirty="0" smtClean="0"/>
              <a:t>The Operations </a:t>
            </a:r>
            <a:r>
              <a:rPr lang="nl-NL" dirty="0" err="1" smtClean="0"/>
              <a:t>department</a:t>
            </a:r>
            <a:r>
              <a:rPr lang="nl-NL" dirty="0" smtClean="0"/>
              <a:t> is </a:t>
            </a:r>
            <a:r>
              <a:rPr lang="nl-NL" dirty="0" err="1" smtClean="0"/>
              <a:t>still</a:t>
            </a:r>
            <a:r>
              <a:rPr lang="nl-NL" dirty="0" smtClean="0"/>
              <a:t> </a:t>
            </a:r>
            <a:r>
              <a:rPr lang="nl-NL" dirty="0" err="1" smtClean="0"/>
              <a:t>accountable</a:t>
            </a:r>
            <a:r>
              <a:rPr lang="nl-NL" dirty="0" smtClean="0"/>
              <a:t> </a:t>
            </a:r>
            <a:r>
              <a:rPr lang="nl-NL" dirty="0" err="1" smtClean="0"/>
              <a:t>for</a:t>
            </a:r>
            <a:r>
              <a:rPr lang="nl-NL" dirty="0" smtClean="0"/>
              <a:t> these </a:t>
            </a:r>
            <a:r>
              <a:rPr lang="nl-NL" dirty="0" err="1" smtClean="0"/>
              <a:t>tasks</a:t>
            </a:r>
            <a:r>
              <a:rPr lang="nl-NL" dirty="0" smtClean="0"/>
              <a:t>, but </a:t>
            </a:r>
            <a:r>
              <a:rPr lang="nl-NL" dirty="0" err="1" smtClean="0"/>
              <a:t>the</a:t>
            </a:r>
            <a:r>
              <a:rPr lang="nl-NL" dirty="0" smtClean="0"/>
              <a:t> </a:t>
            </a:r>
            <a:r>
              <a:rPr lang="nl-NL" dirty="0" err="1" smtClean="0"/>
              <a:t>aim</a:t>
            </a:r>
            <a:r>
              <a:rPr lang="nl-NL" dirty="0" smtClean="0"/>
              <a:t> is </a:t>
            </a:r>
            <a:r>
              <a:rPr lang="nl-NL" dirty="0" err="1" smtClean="0"/>
              <a:t>that</a:t>
            </a:r>
            <a:r>
              <a:rPr lang="nl-NL" dirty="0" smtClean="0"/>
              <a:t> </a:t>
            </a:r>
            <a:r>
              <a:rPr lang="nl-NL" dirty="0" err="1" smtClean="0"/>
              <a:t>the</a:t>
            </a:r>
            <a:r>
              <a:rPr lang="nl-NL" dirty="0" smtClean="0"/>
              <a:t> product teams </a:t>
            </a:r>
            <a:r>
              <a:rPr lang="nl-NL" dirty="0" err="1" smtClean="0"/>
              <a:t>learn</a:t>
            </a:r>
            <a:r>
              <a:rPr lang="nl-NL" dirty="0" smtClean="0"/>
              <a:t> </a:t>
            </a:r>
            <a:r>
              <a:rPr lang="nl-NL" dirty="0" err="1" smtClean="0"/>
              <a:t>to</a:t>
            </a:r>
            <a:r>
              <a:rPr lang="nl-NL" dirty="0" smtClean="0"/>
              <a:t> do more </a:t>
            </a:r>
            <a:r>
              <a:rPr lang="nl-NL" dirty="0" err="1" smtClean="0"/>
              <a:t>and</a:t>
            </a:r>
            <a:r>
              <a:rPr lang="nl-NL" dirty="0" smtClean="0"/>
              <a:t> more of </a:t>
            </a:r>
            <a:r>
              <a:rPr lang="nl-NL" dirty="0" err="1" smtClean="0"/>
              <a:t>it</a:t>
            </a:r>
            <a:r>
              <a:rPr lang="nl-NL" dirty="0" smtClean="0"/>
              <a:t> </a:t>
            </a:r>
            <a:r>
              <a:rPr lang="nl-NL" dirty="0" err="1" smtClean="0"/>
              <a:t>by</a:t>
            </a:r>
            <a:r>
              <a:rPr lang="nl-NL" dirty="0" smtClean="0"/>
              <a:t> </a:t>
            </a:r>
            <a:r>
              <a:rPr lang="nl-NL" dirty="0" err="1" smtClean="0"/>
              <a:t>themselves</a:t>
            </a:r>
            <a:r>
              <a:rPr lang="nl-NL" dirty="0" smtClean="0"/>
              <a:t>.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73543" y="2057400"/>
            <a:ext cx="1991489" cy="1991489"/>
          </a:xfrm>
          <a:prstGeom prst="rect">
            <a:avLst/>
          </a:prstGeom>
        </p:spPr>
      </p:pic>
      <p:sp>
        <p:nvSpPr>
          <p:cNvPr id="6" name="TextBox 5"/>
          <p:cNvSpPr txBox="1"/>
          <p:nvPr/>
        </p:nvSpPr>
        <p:spPr>
          <a:xfrm>
            <a:off x="7515308" y="3407209"/>
            <a:ext cx="1507958" cy="369332"/>
          </a:xfrm>
          <a:prstGeom prst="rect">
            <a:avLst/>
          </a:prstGeom>
          <a:solidFill>
            <a:schemeClr val="bg1"/>
          </a:solidFill>
        </p:spPr>
        <p:txBody>
          <a:bodyPr wrap="square" rtlCol="0">
            <a:spAutoFit/>
          </a:bodyPr>
          <a:lstStyle/>
          <a:p>
            <a:pPr algn="ctr"/>
            <a:r>
              <a:rPr lang="en-US" b="1" i="1" dirty="0" smtClean="0"/>
              <a:t>Product Team</a:t>
            </a:r>
            <a:endParaRPr lang="en-US" b="1" i="1" dirty="0"/>
          </a:p>
        </p:txBody>
      </p:sp>
      <p:grpSp>
        <p:nvGrpSpPr>
          <p:cNvPr id="18" name="Group 17"/>
          <p:cNvGrpSpPr/>
          <p:nvPr/>
        </p:nvGrpSpPr>
        <p:grpSpPr>
          <a:xfrm>
            <a:off x="5180940" y="1096807"/>
            <a:ext cx="2815870" cy="2184457"/>
            <a:chOff x="2123304" y="1420224"/>
            <a:chExt cx="5730248" cy="4445334"/>
          </a:xfrm>
        </p:grpSpPr>
        <p:pic>
          <p:nvPicPr>
            <p:cNvPr id="11" name="Picture 2" descr="Image result for server illustration"/>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1692" b="87769" l="24831" r="67542"/>
                      </a14:imgEffect>
                    </a14:imgLayer>
                  </a14:imgProps>
                </a:ext>
                <a:ext uri="{28A0092B-C50C-407E-A947-70E740481C1C}">
                  <a14:useLocalDpi xmlns:a14="http://schemas.microsoft.com/office/drawing/2010/main" val="0"/>
                </a:ext>
              </a:extLst>
            </a:blip>
            <a:srcRect l="19522" t="11666" r="27003" b="8509"/>
            <a:stretch/>
          </p:blipFill>
          <p:spPr bwMode="auto">
            <a:xfrm>
              <a:off x="6153088" y="1420224"/>
              <a:ext cx="1700464" cy="27965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programmer illustration"/>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6500" b="94625" l="6000" r="93500"/>
                      </a14:imgEffect>
                    </a14:imgLayer>
                  </a14:imgProps>
                </a:ext>
                <a:ext uri="{28A0092B-C50C-407E-A947-70E740481C1C}">
                  <a14:useLocalDpi xmlns:a14="http://schemas.microsoft.com/office/drawing/2010/main" val="0"/>
                </a:ext>
              </a:extLst>
            </a:blip>
            <a:srcRect/>
            <a:stretch>
              <a:fillRect/>
            </a:stretch>
          </p:blipFill>
          <p:spPr bwMode="auto">
            <a:xfrm>
              <a:off x="2123304" y="3122358"/>
              <a:ext cx="2743200" cy="27432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flipV="1">
              <a:off x="4308246" y="2723645"/>
              <a:ext cx="2037348" cy="1187116"/>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grpSp>
          <p:nvGrpSpPr>
            <p:cNvPr id="14" name="Group 13"/>
            <p:cNvGrpSpPr/>
            <p:nvPr/>
          </p:nvGrpSpPr>
          <p:grpSpPr>
            <a:xfrm>
              <a:off x="4973737" y="3068487"/>
              <a:ext cx="607859" cy="720515"/>
              <a:chOff x="6169060" y="3763745"/>
              <a:chExt cx="607859" cy="720515"/>
            </a:xfrm>
          </p:grpSpPr>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4490" y="3763745"/>
                <a:ext cx="497000" cy="497000"/>
              </a:xfrm>
              <a:prstGeom prst="rect">
                <a:avLst/>
              </a:prstGeom>
            </p:spPr>
          </p:pic>
          <p:sp>
            <p:nvSpPr>
              <p:cNvPr id="16" name="TextBox 15"/>
              <p:cNvSpPr txBox="1"/>
              <p:nvPr/>
            </p:nvSpPr>
            <p:spPr>
              <a:xfrm>
                <a:off x="6169060" y="4230344"/>
                <a:ext cx="607859" cy="253916"/>
              </a:xfrm>
              <a:prstGeom prst="rect">
                <a:avLst/>
              </a:prstGeom>
              <a:noFill/>
            </p:spPr>
            <p:txBody>
              <a:bodyPr wrap="none" rtlCol="0">
                <a:spAutoFit/>
              </a:bodyPr>
              <a:lstStyle/>
              <a:p>
                <a:pPr algn="ctr"/>
                <a:r>
                  <a:rPr lang="en-US" sz="1050" i="1" dirty="0" smtClean="0"/>
                  <a:t>Product</a:t>
                </a:r>
                <a:endParaRPr lang="en-US" sz="1050" i="1" dirty="0"/>
              </a:p>
            </p:txBody>
          </p:sp>
        </p:grpSp>
      </p:grpSp>
      <p:pic>
        <p:nvPicPr>
          <p:cNvPr id="31746" name="Picture 2" descr="Image result for application security scan illustration"/>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800" b="99200" l="3500" r="95000">
                        <a14:foregroundMark x1="14500" y1="94800" x2="14500" y2="94800"/>
                      </a14:backgroundRemoval>
                    </a14:imgEffect>
                  </a14:imgLayer>
                </a14:imgProps>
              </a:ext>
              <a:ext uri="{28A0092B-C50C-407E-A947-70E740481C1C}">
                <a14:useLocalDpi xmlns:a14="http://schemas.microsoft.com/office/drawing/2010/main" val="0"/>
              </a:ext>
            </a:extLst>
          </a:blip>
          <a:srcRect/>
          <a:stretch>
            <a:fillRect/>
          </a:stretch>
        </p:blipFill>
        <p:spPr bwMode="auto">
          <a:xfrm>
            <a:off x="9092534" y="1293428"/>
            <a:ext cx="2225776" cy="1112888"/>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Image result for application performance test illustration"/>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76930" y="3776754"/>
            <a:ext cx="3508155" cy="2221832"/>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Related imag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23266" y="3598668"/>
            <a:ext cx="2094841" cy="2228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1040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11: DevOps at AFKL</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dirty="0" err="1" smtClean="0"/>
              <a:t>And</a:t>
            </a:r>
            <a:r>
              <a:rPr lang="nl-NL" dirty="0" smtClean="0"/>
              <a:t> last but </a:t>
            </a:r>
            <a:r>
              <a:rPr lang="nl-NL" dirty="0" err="1" smtClean="0"/>
              <a:t>not</a:t>
            </a:r>
            <a:r>
              <a:rPr lang="nl-NL" dirty="0" smtClean="0"/>
              <a:t> </a:t>
            </a:r>
            <a:r>
              <a:rPr lang="nl-NL" dirty="0" err="1" smtClean="0"/>
              <a:t>least</a:t>
            </a:r>
            <a:r>
              <a:rPr lang="nl-NL" dirty="0" smtClean="0"/>
              <a:t>, </a:t>
            </a:r>
            <a:r>
              <a:rPr lang="nl-NL" dirty="0" err="1" smtClean="0"/>
              <a:t>the</a:t>
            </a:r>
            <a:r>
              <a:rPr lang="nl-NL" dirty="0" smtClean="0"/>
              <a:t> </a:t>
            </a:r>
            <a:r>
              <a:rPr lang="nl-NL" u="sng" dirty="0" err="1" smtClean="0"/>
              <a:t>tooling</a:t>
            </a:r>
            <a:r>
              <a:rPr lang="nl-NL" u="sng" dirty="0" smtClean="0"/>
              <a:t> </a:t>
            </a:r>
            <a:r>
              <a:rPr lang="nl-NL" u="sng" dirty="0" err="1" smtClean="0"/>
              <a:t>for</a:t>
            </a:r>
            <a:r>
              <a:rPr lang="nl-NL" u="sng" dirty="0" smtClean="0"/>
              <a:t> </a:t>
            </a:r>
            <a:r>
              <a:rPr lang="nl-NL" u="sng" dirty="0" err="1" smtClean="0"/>
              <a:t>an</a:t>
            </a:r>
            <a:r>
              <a:rPr lang="nl-NL" u="sng" dirty="0" smtClean="0"/>
              <a:t> </a:t>
            </a:r>
            <a:r>
              <a:rPr lang="nl-NL" u="sng" dirty="0" err="1" smtClean="0"/>
              <a:t>automated</a:t>
            </a:r>
            <a:r>
              <a:rPr lang="nl-NL" u="sng" dirty="0" smtClean="0"/>
              <a:t> delivery pipeline</a:t>
            </a:r>
            <a:r>
              <a:rPr lang="nl-NL" dirty="0" smtClean="0"/>
              <a:t>. As </a:t>
            </a:r>
            <a:r>
              <a:rPr lang="nl-NL" dirty="0" err="1" smtClean="0"/>
              <a:t>said</a:t>
            </a:r>
            <a:r>
              <a:rPr lang="nl-NL" dirty="0" smtClean="0"/>
              <a:t> </a:t>
            </a:r>
            <a:r>
              <a:rPr lang="nl-NL" dirty="0" err="1" smtClean="0"/>
              <a:t>before</a:t>
            </a:r>
            <a:r>
              <a:rPr lang="nl-NL" dirty="0" smtClean="0"/>
              <a:t>, </a:t>
            </a:r>
            <a:r>
              <a:rPr lang="nl-NL" dirty="0" err="1" smtClean="0"/>
              <a:t>DevOps</a:t>
            </a:r>
            <a:r>
              <a:rPr lang="nl-NL" dirty="0" smtClean="0"/>
              <a:t> is </a:t>
            </a:r>
            <a:r>
              <a:rPr lang="nl-NL" dirty="0" err="1" smtClean="0"/>
              <a:t>all</a:t>
            </a:r>
            <a:r>
              <a:rPr lang="nl-NL" dirty="0" smtClean="0"/>
              <a:t> </a:t>
            </a:r>
            <a:r>
              <a:rPr lang="nl-NL" dirty="0" err="1" smtClean="0"/>
              <a:t>about</a:t>
            </a:r>
            <a:r>
              <a:rPr lang="nl-NL" dirty="0" smtClean="0"/>
              <a:t> </a:t>
            </a:r>
            <a:r>
              <a:rPr lang="nl-NL" dirty="0" err="1" smtClean="0"/>
              <a:t>automating</a:t>
            </a:r>
            <a:r>
              <a:rPr lang="nl-NL" dirty="0" smtClean="0"/>
              <a:t> </a:t>
            </a:r>
            <a:r>
              <a:rPr lang="nl-NL" dirty="0" err="1" smtClean="0"/>
              <a:t>the</a:t>
            </a:r>
            <a:r>
              <a:rPr lang="nl-NL" dirty="0" smtClean="0"/>
              <a:t> </a:t>
            </a:r>
            <a:r>
              <a:rPr lang="nl-NL" dirty="0" err="1" smtClean="0"/>
              <a:t>processes</a:t>
            </a:r>
            <a:r>
              <a:rPr lang="nl-NL" dirty="0" smtClean="0"/>
              <a:t> </a:t>
            </a:r>
            <a:r>
              <a:rPr lang="nl-NL" dirty="0" err="1" smtClean="0"/>
              <a:t>around</a:t>
            </a:r>
            <a:r>
              <a:rPr lang="nl-NL" dirty="0" smtClean="0"/>
              <a:t> software development, delivery </a:t>
            </a:r>
            <a:r>
              <a:rPr lang="nl-NL" dirty="0" err="1" smtClean="0"/>
              <a:t>and</a:t>
            </a:r>
            <a:r>
              <a:rPr lang="nl-NL" dirty="0" smtClean="0"/>
              <a:t> maintenance. Part of </a:t>
            </a:r>
            <a:r>
              <a:rPr lang="nl-NL" dirty="0" err="1" smtClean="0"/>
              <a:t>this</a:t>
            </a:r>
            <a:r>
              <a:rPr lang="nl-NL" dirty="0" smtClean="0"/>
              <a:t> is </a:t>
            </a:r>
            <a:r>
              <a:rPr lang="nl-NL" dirty="0" err="1" smtClean="0"/>
              <a:t>an</a:t>
            </a:r>
            <a:r>
              <a:rPr lang="nl-NL" dirty="0" smtClean="0"/>
              <a:t> </a:t>
            </a:r>
            <a:r>
              <a:rPr lang="nl-NL" dirty="0" err="1" smtClean="0"/>
              <a:t>automated</a:t>
            </a:r>
            <a:r>
              <a:rPr lang="nl-NL" dirty="0" smtClean="0"/>
              <a:t> delivery pipeline, </a:t>
            </a:r>
            <a:r>
              <a:rPr lang="nl-NL" dirty="0" err="1" smtClean="0"/>
              <a:t>which</a:t>
            </a:r>
            <a:r>
              <a:rPr lang="nl-NL" dirty="0" smtClean="0"/>
              <a:t> means as </a:t>
            </a:r>
            <a:r>
              <a:rPr lang="nl-NL" dirty="0" err="1" smtClean="0"/>
              <a:t>much</a:t>
            </a:r>
            <a:r>
              <a:rPr lang="nl-NL" dirty="0" smtClean="0"/>
              <a:t> as </a:t>
            </a:r>
            <a:r>
              <a:rPr lang="nl-NL" dirty="0" err="1" smtClean="0"/>
              <a:t>having</a:t>
            </a:r>
            <a:r>
              <a:rPr lang="nl-NL" dirty="0" smtClean="0"/>
              <a:t> </a:t>
            </a:r>
            <a:r>
              <a:rPr lang="nl-NL" dirty="0" err="1" smtClean="0"/>
              <a:t>an</a:t>
            </a:r>
            <a:r>
              <a:rPr lang="nl-NL" dirty="0" smtClean="0"/>
              <a:t> </a:t>
            </a:r>
            <a:r>
              <a:rPr lang="nl-NL" dirty="0" err="1" smtClean="0"/>
              <a:t>automated</a:t>
            </a:r>
            <a:r>
              <a:rPr lang="nl-NL" dirty="0" smtClean="0"/>
              <a:t> way in </a:t>
            </a:r>
            <a:r>
              <a:rPr lang="nl-NL" dirty="0" err="1" smtClean="0"/>
              <a:t>which</a:t>
            </a:r>
            <a:r>
              <a:rPr lang="nl-NL" dirty="0" smtClean="0"/>
              <a:t> </a:t>
            </a:r>
            <a:r>
              <a:rPr lang="nl-NL" dirty="0" err="1" smtClean="0"/>
              <a:t>the</a:t>
            </a:r>
            <a:r>
              <a:rPr lang="nl-NL" dirty="0" smtClean="0"/>
              <a:t> software is </a:t>
            </a:r>
            <a:r>
              <a:rPr lang="nl-NL" dirty="0" err="1" smtClean="0"/>
              <a:t>released</a:t>
            </a:r>
            <a:r>
              <a:rPr lang="nl-NL" dirty="0" smtClean="0"/>
              <a:t>. </a:t>
            </a:r>
          </a:p>
          <a:p>
            <a:r>
              <a:rPr lang="nl-NL" dirty="0" err="1" smtClean="0"/>
              <a:t>Although</a:t>
            </a:r>
            <a:r>
              <a:rPr lang="nl-NL" dirty="0" smtClean="0"/>
              <a:t> </a:t>
            </a:r>
            <a:r>
              <a:rPr lang="nl-NL" dirty="0" err="1" smtClean="0"/>
              <a:t>this</a:t>
            </a:r>
            <a:r>
              <a:rPr lang="nl-NL" dirty="0" smtClean="0"/>
              <a:t> </a:t>
            </a:r>
            <a:r>
              <a:rPr lang="nl-NL" dirty="0" err="1" smtClean="0"/>
              <a:t>might</a:t>
            </a:r>
            <a:r>
              <a:rPr lang="nl-NL" dirty="0" smtClean="0"/>
              <a:t> sound easy, </a:t>
            </a:r>
            <a:r>
              <a:rPr lang="nl-NL" dirty="0" err="1" smtClean="0"/>
              <a:t>an</a:t>
            </a:r>
            <a:r>
              <a:rPr lang="nl-NL" dirty="0" smtClean="0"/>
              <a:t> </a:t>
            </a:r>
            <a:r>
              <a:rPr lang="nl-NL" dirty="0" err="1" smtClean="0"/>
              <a:t>entire</a:t>
            </a:r>
            <a:r>
              <a:rPr lang="nl-NL" dirty="0" smtClean="0"/>
              <a:t> pipeline has </a:t>
            </a:r>
            <a:r>
              <a:rPr lang="nl-NL" dirty="0" err="1" smtClean="0"/>
              <a:t>to</a:t>
            </a:r>
            <a:r>
              <a:rPr lang="nl-NL" dirty="0" smtClean="0"/>
              <a:t> </a:t>
            </a:r>
            <a:r>
              <a:rPr lang="nl-NL" dirty="0" err="1" smtClean="0"/>
              <a:t>be</a:t>
            </a:r>
            <a:r>
              <a:rPr lang="nl-NL" dirty="0" smtClean="0"/>
              <a:t> in </a:t>
            </a:r>
            <a:r>
              <a:rPr lang="nl-NL" dirty="0" err="1" smtClean="0"/>
              <a:t>place</a:t>
            </a:r>
            <a:r>
              <a:rPr lang="nl-NL" dirty="0" smtClean="0"/>
              <a:t> in order </a:t>
            </a:r>
            <a:r>
              <a:rPr lang="nl-NL" dirty="0" err="1" smtClean="0"/>
              <a:t>to</a:t>
            </a:r>
            <a:r>
              <a:rPr lang="nl-NL" dirty="0" smtClean="0"/>
              <a:t> make </a:t>
            </a:r>
            <a:r>
              <a:rPr lang="nl-NL" dirty="0" err="1" smtClean="0"/>
              <a:t>sure</a:t>
            </a:r>
            <a:r>
              <a:rPr lang="nl-NL" dirty="0" smtClean="0"/>
              <a:t> </a:t>
            </a:r>
            <a:r>
              <a:rPr lang="nl-NL" dirty="0" err="1" smtClean="0"/>
              <a:t>that</a:t>
            </a:r>
            <a:r>
              <a:rPr lang="nl-NL" dirty="0" smtClean="0"/>
              <a:t> </a:t>
            </a:r>
            <a:r>
              <a:rPr lang="nl-NL" dirty="0" err="1" smtClean="0"/>
              <a:t>things</a:t>
            </a:r>
            <a:r>
              <a:rPr lang="nl-NL" dirty="0" smtClean="0"/>
              <a:t> go </a:t>
            </a:r>
            <a:r>
              <a:rPr lang="nl-NL" dirty="0" err="1" smtClean="0"/>
              <a:t>smoothly</a:t>
            </a:r>
            <a:r>
              <a:rPr lang="nl-NL" dirty="0" smtClean="0"/>
              <a:t>. </a:t>
            </a:r>
            <a:r>
              <a:rPr lang="nl-NL" dirty="0" err="1" smtClean="0"/>
              <a:t>AFKL’s</a:t>
            </a:r>
            <a:r>
              <a:rPr lang="nl-NL" dirty="0" smtClean="0"/>
              <a:t> </a:t>
            </a:r>
            <a:r>
              <a:rPr lang="nl-NL" dirty="0" err="1" smtClean="0"/>
              <a:t>DevOps</a:t>
            </a:r>
            <a:r>
              <a:rPr lang="nl-NL" dirty="0" smtClean="0"/>
              <a:t> </a:t>
            </a:r>
            <a:r>
              <a:rPr lang="nl-NL" dirty="0" err="1" smtClean="0"/>
              <a:t>department</a:t>
            </a:r>
            <a:r>
              <a:rPr lang="nl-NL" dirty="0"/>
              <a:t> </a:t>
            </a:r>
            <a:r>
              <a:rPr lang="nl-NL" dirty="0" err="1" smtClean="0"/>
              <a:t>works</a:t>
            </a:r>
            <a:r>
              <a:rPr lang="nl-NL" dirty="0" smtClean="0"/>
              <a:t> on </a:t>
            </a:r>
            <a:r>
              <a:rPr lang="nl-NL" dirty="0" err="1" smtClean="0"/>
              <a:t>the</a:t>
            </a:r>
            <a:r>
              <a:rPr lang="nl-NL" dirty="0" smtClean="0"/>
              <a:t> </a:t>
            </a:r>
            <a:r>
              <a:rPr lang="nl-NL" dirty="0" err="1" smtClean="0"/>
              <a:t>tooling</a:t>
            </a:r>
            <a:r>
              <a:rPr lang="nl-NL" dirty="0" smtClean="0"/>
              <a:t> </a:t>
            </a:r>
            <a:r>
              <a:rPr lang="nl-NL" dirty="0" err="1" smtClean="0"/>
              <a:t>for</a:t>
            </a:r>
            <a:r>
              <a:rPr lang="nl-NL" dirty="0" smtClean="0"/>
              <a:t> </a:t>
            </a:r>
            <a:r>
              <a:rPr lang="nl-NL" dirty="0" err="1" smtClean="0"/>
              <a:t>the</a:t>
            </a:r>
            <a:r>
              <a:rPr lang="nl-NL" dirty="0" smtClean="0"/>
              <a:t> delivery pipeline </a:t>
            </a:r>
            <a:r>
              <a:rPr lang="nl-NL" dirty="0" err="1" smtClean="0"/>
              <a:t>that</a:t>
            </a:r>
            <a:r>
              <a:rPr lang="nl-NL" dirty="0" smtClean="0"/>
              <a:t> </a:t>
            </a:r>
            <a:r>
              <a:rPr lang="nl-NL" dirty="0" err="1" smtClean="0"/>
              <a:t>the</a:t>
            </a:r>
            <a:r>
              <a:rPr lang="nl-NL" dirty="0" smtClean="0"/>
              <a:t> teams have </a:t>
            </a:r>
            <a:r>
              <a:rPr lang="nl-NL" dirty="0" err="1" smtClean="0"/>
              <a:t>to</a:t>
            </a:r>
            <a:r>
              <a:rPr lang="nl-NL" dirty="0" smtClean="0"/>
              <a:t> </a:t>
            </a:r>
            <a:r>
              <a:rPr lang="nl-NL" dirty="0" err="1" smtClean="0"/>
              <a:t>work</a:t>
            </a:r>
            <a:r>
              <a:rPr lang="nl-NL" dirty="0" smtClean="0"/>
              <a:t> </a:t>
            </a:r>
            <a:r>
              <a:rPr lang="nl-NL" dirty="0" err="1" smtClean="0"/>
              <a:t>with</a:t>
            </a:r>
            <a:r>
              <a:rPr lang="nl-NL" dirty="0" smtClean="0"/>
              <a:t>. </a:t>
            </a:r>
            <a:r>
              <a:rPr lang="nl-NL" dirty="0" err="1" smtClean="0"/>
              <a:t>To</a:t>
            </a:r>
            <a:r>
              <a:rPr lang="nl-NL" dirty="0" smtClean="0"/>
              <a:t> </a:t>
            </a:r>
            <a:r>
              <a:rPr lang="nl-NL" dirty="0" err="1" smtClean="0"/>
              <a:t>learn</a:t>
            </a:r>
            <a:r>
              <a:rPr lang="nl-NL" dirty="0" smtClean="0"/>
              <a:t> more </a:t>
            </a:r>
            <a:r>
              <a:rPr lang="nl-NL" dirty="0" err="1" smtClean="0"/>
              <a:t>about</a:t>
            </a:r>
            <a:r>
              <a:rPr lang="nl-NL" dirty="0" smtClean="0"/>
              <a:t> </a:t>
            </a:r>
            <a:r>
              <a:rPr lang="nl-NL" dirty="0" err="1" smtClean="0"/>
              <a:t>this</a:t>
            </a:r>
            <a:r>
              <a:rPr lang="nl-NL" dirty="0" smtClean="0"/>
              <a:t>, </a:t>
            </a:r>
            <a:r>
              <a:rPr lang="nl-NL" dirty="0" err="1" smtClean="0"/>
              <a:t>please</a:t>
            </a:r>
            <a:r>
              <a:rPr lang="nl-NL" dirty="0" smtClean="0"/>
              <a:t> go </a:t>
            </a:r>
            <a:r>
              <a:rPr lang="nl-NL" dirty="0" err="1" smtClean="0"/>
              <a:t>to</a:t>
            </a:r>
            <a:r>
              <a:rPr lang="nl-NL" dirty="0" smtClean="0"/>
              <a:t> </a:t>
            </a:r>
            <a:r>
              <a:rPr lang="nl-NL" i="1" u="sng" dirty="0" smtClean="0"/>
              <a:t>Topic 11: Delivery Pipeline</a:t>
            </a:r>
            <a:r>
              <a:rPr lang="nl-NL" dirty="0" smtClean="0"/>
              <a:t>. </a:t>
            </a:r>
          </a:p>
        </p:txBody>
      </p:sp>
    </p:spTree>
    <p:extLst>
      <p:ext uri="{BB962C8B-B14F-4D97-AF65-F5344CB8AC3E}">
        <p14:creationId xmlns:p14="http://schemas.microsoft.com/office/powerpoint/2010/main" val="21531227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81984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 Basic Explanation of DevOps</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u="sng" dirty="0" err="1" smtClean="0"/>
              <a:t>Production</a:t>
            </a:r>
            <a:r>
              <a:rPr lang="nl-NL" u="sng" dirty="0" smtClean="0"/>
              <a:t> </a:t>
            </a:r>
            <a:r>
              <a:rPr lang="nl-NL" u="sng" dirty="0" err="1" smtClean="0"/>
              <a:t>delays</a:t>
            </a:r>
            <a:r>
              <a:rPr lang="nl-NL" dirty="0"/>
              <a:t> </a:t>
            </a:r>
            <a:r>
              <a:rPr lang="nl-NL" dirty="0" err="1" smtClean="0"/>
              <a:t>were</a:t>
            </a:r>
            <a:r>
              <a:rPr lang="nl-NL" dirty="0" smtClean="0"/>
              <a:t> </a:t>
            </a:r>
            <a:r>
              <a:rPr lang="nl-NL" dirty="0" err="1" smtClean="0"/>
              <a:t>mainly</a:t>
            </a:r>
            <a:r>
              <a:rPr lang="nl-NL" dirty="0" smtClean="0"/>
              <a:t> </a:t>
            </a:r>
            <a:r>
              <a:rPr lang="nl-NL" dirty="0" err="1" smtClean="0"/>
              <a:t>caused</a:t>
            </a:r>
            <a:r>
              <a:rPr lang="nl-NL" dirty="0" smtClean="0"/>
              <a:t> </a:t>
            </a:r>
            <a:r>
              <a:rPr lang="nl-NL" dirty="0" err="1" smtClean="0"/>
              <a:t>by</a:t>
            </a:r>
            <a:r>
              <a:rPr lang="nl-NL" dirty="0" smtClean="0"/>
              <a:t> </a:t>
            </a:r>
            <a:r>
              <a:rPr lang="nl-NL" dirty="0" err="1" smtClean="0"/>
              <a:t>the</a:t>
            </a:r>
            <a:r>
              <a:rPr lang="nl-NL" dirty="0" smtClean="0"/>
              <a:t> </a:t>
            </a:r>
            <a:r>
              <a:rPr lang="nl-NL" dirty="0" err="1" smtClean="0"/>
              <a:t>fact</a:t>
            </a:r>
            <a:r>
              <a:rPr lang="nl-NL" dirty="0" smtClean="0"/>
              <a:t> </a:t>
            </a:r>
            <a:r>
              <a:rPr lang="nl-NL" dirty="0" err="1" smtClean="0"/>
              <a:t>that</a:t>
            </a:r>
            <a:r>
              <a:rPr lang="nl-NL" dirty="0" smtClean="0"/>
              <a:t> a next </a:t>
            </a:r>
            <a:r>
              <a:rPr lang="nl-NL" dirty="0" err="1" smtClean="0"/>
              <a:t>phase</a:t>
            </a:r>
            <a:r>
              <a:rPr lang="nl-NL" dirty="0" smtClean="0"/>
              <a:t> </a:t>
            </a:r>
            <a:r>
              <a:rPr lang="nl-NL" dirty="0" err="1" smtClean="0"/>
              <a:t>could</a:t>
            </a:r>
            <a:r>
              <a:rPr lang="nl-NL" dirty="0" smtClean="0"/>
              <a:t> </a:t>
            </a:r>
            <a:r>
              <a:rPr lang="nl-NL" dirty="0" err="1" smtClean="0"/>
              <a:t>only</a:t>
            </a:r>
            <a:r>
              <a:rPr lang="nl-NL" dirty="0" smtClean="0"/>
              <a:t> start </a:t>
            </a:r>
            <a:r>
              <a:rPr lang="nl-NL" dirty="0" err="1" smtClean="0"/>
              <a:t>once</a:t>
            </a:r>
            <a:r>
              <a:rPr lang="nl-NL" dirty="0" smtClean="0"/>
              <a:t> </a:t>
            </a:r>
            <a:r>
              <a:rPr lang="nl-NL" dirty="0" err="1" smtClean="0"/>
              <a:t>the</a:t>
            </a:r>
            <a:r>
              <a:rPr lang="nl-NL" dirty="0" smtClean="0"/>
              <a:t> </a:t>
            </a:r>
            <a:r>
              <a:rPr lang="nl-NL" dirty="0" err="1" smtClean="0"/>
              <a:t>previous</a:t>
            </a:r>
            <a:r>
              <a:rPr lang="nl-NL" dirty="0" smtClean="0"/>
              <a:t> </a:t>
            </a:r>
            <a:r>
              <a:rPr lang="nl-NL" dirty="0" err="1" smtClean="0"/>
              <a:t>phase</a:t>
            </a:r>
            <a:r>
              <a:rPr lang="nl-NL" dirty="0" smtClean="0"/>
              <a:t> had been </a:t>
            </a:r>
            <a:r>
              <a:rPr lang="nl-NL" dirty="0" err="1" smtClean="0"/>
              <a:t>finished</a:t>
            </a:r>
            <a:r>
              <a:rPr lang="nl-NL" dirty="0" smtClean="0"/>
              <a:t>. </a:t>
            </a:r>
            <a:r>
              <a:rPr lang="nl-NL" dirty="0" err="1" smtClean="0"/>
              <a:t>This</a:t>
            </a:r>
            <a:r>
              <a:rPr lang="nl-NL" dirty="0" smtClean="0"/>
              <a:t> made </a:t>
            </a:r>
            <a:r>
              <a:rPr lang="nl-NL" dirty="0" err="1" smtClean="0"/>
              <a:t>the</a:t>
            </a:r>
            <a:r>
              <a:rPr lang="nl-NL" dirty="0"/>
              <a:t> </a:t>
            </a:r>
            <a:r>
              <a:rPr lang="nl-NL" dirty="0" smtClean="0"/>
              <a:t>development of software </a:t>
            </a:r>
            <a:r>
              <a:rPr lang="nl-NL" dirty="0" err="1" smtClean="0"/>
              <a:t>very</a:t>
            </a:r>
            <a:r>
              <a:rPr lang="nl-NL" dirty="0" smtClean="0"/>
              <a:t> slow. </a:t>
            </a:r>
          </a:p>
          <a:p>
            <a:r>
              <a:rPr lang="nl-NL" dirty="0" err="1" smtClean="0"/>
              <a:t>Now</a:t>
            </a:r>
            <a:r>
              <a:rPr lang="nl-NL" dirty="0" smtClean="0"/>
              <a:t> </a:t>
            </a:r>
            <a:r>
              <a:rPr lang="nl-NL" dirty="0" err="1" smtClean="0"/>
              <a:t>imagine</a:t>
            </a:r>
            <a:r>
              <a:rPr lang="nl-NL" dirty="0" smtClean="0"/>
              <a:t> </a:t>
            </a:r>
            <a:r>
              <a:rPr lang="nl-NL" dirty="0" err="1" smtClean="0"/>
              <a:t>what</a:t>
            </a:r>
            <a:r>
              <a:rPr lang="nl-NL" dirty="0" smtClean="0"/>
              <a:t> </a:t>
            </a:r>
            <a:r>
              <a:rPr lang="nl-NL" dirty="0" err="1" smtClean="0"/>
              <a:t>would</a:t>
            </a:r>
            <a:r>
              <a:rPr lang="nl-NL" dirty="0" smtClean="0"/>
              <a:t> happen </a:t>
            </a:r>
            <a:r>
              <a:rPr lang="nl-NL" dirty="0" err="1" smtClean="0"/>
              <a:t>if</a:t>
            </a:r>
            <a:r>
              <a:rPr lang="nl-NL" dirty="0" smtClean="0"/>
              <a:t> </a:t>
            </a:r>
            <a:r>
              <a:rPr lang="nl-NL" dirty="0" err="1" smtClean="0"/>
              <a:t>also</a:t>
            </a:r>
            <a:r>
              <a:rPr lang="nl-NL" dirty="0" smtClean="0"/>
              <a:t> </a:t>
            </a:r>
            <a:r>
              <a:rPr lang="nl-NL" dirty="0" err="1" smtClean="0"/>
              <a:t>the</a:t>
            </a:r>
            <a:r>
              <a:rPr lang="nl-NL" dirty="0" smtClean="0"/>
              <a:t> </a:t>
            </a:r>
            <a:r>
              <a:rPr lang="nl-NL" dirty="0" err="1" smtClean="0"/>
              <a:t>requirements</a:t>
            </a:r>
            <a:r>
              <a:rPr lang="nl-NL" dirty="0" smtClean="0"/>
              <a:t> or market </a:t>
            </a:r>
            <a:r>
              <a:rPr lang="nl-NL" dirty="0" err="1" smtClean="0"/>
              <a:t>demands</a:t>
            </a:r>
            <a:r>
              <a:rPr lang="nl-NL" dirty="0" smtClean="0"/>
              <a:t> change </a:t>
            </a:r>
            <a:r>
              <a:rPr lang="nl-NL" dirty="0" err="1" smtClean="0"/>
              <a:t>throughout</a:t>
            </a:r>
            <a:r>
              <a:rPr lang="nl-NL" dirty="0" smtClean="0"/>
              <a:t> </a:t>
            </a:r>
            <a:r>
              <a:rPr lang="nl-NL" dirty="0" err="1" smtClean="0"/>
              <a:t>the</a:t>
            </a:r>
            <a:r>
              <a:rPr lang="nl-NL" dirty="0"/>
              <a:t> </a:t>
            </a:r>
            <a:r>
              <a:rPr lang="nl-NL" dirty="0" err="1" smtClean="0"/>
              <a:t>process</a:t>
            </a:r>
            <a:r>
              <a:rPr lang="nl-NL" dirty="0" smtClean="0"/>
              <a:t>. Total disaster. </a:t>
            </a:r>
          </a:p>
        </p:txBody>
      </p:sp>
      <p:cxnSp>
        <p:nvCxnSpPr>
          <p:cNvPr id="6" name="Straight Arrow Connector 5"/>
          <p:cNvCxnSpPr/>
          <p:nvPr/>
        </p:nvCxnSpPr>
        <p:spPr>
          <a:xfrm>
            <a:off x="5293895" y="1604211"/>
            <a:ext cx="11790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472990" y="2197769"/>
            <a:ext cx="11790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644063" y="2847475"/>
            <a:ext cx="11790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839200" y="3497180"/>
            <a:ext cx="11790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0018295" y="4122823"/>
            <a:ext cx="11790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472990" y="1604211"/>
            <a:ext cx="0" cy="59355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644064" y="2197769"/>
            <a:ext cx="0" cy="59355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23158" y="2847475"/>
            <a:ext cx="0" cy="59355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018295" y="3497180"/>
            <a:ext cx="0" cy="59355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96770" y="1639380"/>
            <a:ext cx="973343" cy="261610"/>
          </a:xfrm>
          <a:prstGeom prst="rect">
            <a:avLst/>
          </a:prstGeom>
          <a:noFill/>
        </p:spPr>
        <p:txBody>
          <a:bodyPr wrap="none" rtlCol="0">
            <a:spAutoFit/>
          </a:bodyPr>
          <a:lstStyle/>
          <a:p>
            <a:pPr algn="ctr"/>
            <a:r>
              <a:rPr lang="en-US" sz="1050" i="1" dirty="0" smtClean="0"/>
              <a:t>Requirements</a:t>
            </a:r>
            <a:endParaRPr lang="en-US" sz="1050" i="1" dirty="0"/>
          </a:p>
        </p:txBody>
      </p:sp>
      <p:sp>
        <p:nvSpPr>
          <p:cNvPr id="17" name="TextBox 16"/>
          <p:cNvSpPr txBox="1"/>
          <p:nvPr/>
        </p:nvSpPr>
        <p:spPr>
          <a:xfrm>
            <a:off x="6785859" y="2197769"/>
            <a:ext cx="553357" cy="253916"/>
          </a:xfrm>
          <a:prstGeom prst="rect">
            <a:avLst/>
          </a:prstGeom>
          <a:noFill/>
        </p:spPr>
        <p:txBody>
          <a:bodyPr wrap="none" rtlCol="0">
            <a:spAutoFit/>
          </a:bodyPr>
          <a:lstStyle/>
          <a:p>
            <a:pPr algn="ctr"/>
            <a:r>
              <a:rPr lang="en-US" sz="1050" i="1" dirty="0" smtClean="0"/>
              <a:t>Design</a:t>
            </a:r>
            <a:endParaRPr lang="en-US" sz="1050" i="1" dirty="0"/>
          </a:p>
        </p:txBody>
      </p:sp>
      <p:sp>
        <p:nvSpPr>
          <p:cNvPr id="18" name="TextBox 17"/>
          <p:cNvSpPr txBox="1"/>
          <p:nvPr/>
        </p:nvSpPr>
        <p:spPr>
          <a:xfrm>
            <a:off x="7706865" y="2847475"/>
            <a:ext cx="1053495" cy="253916"/>
          </a:xfrm>
          <a:prstGeom prst="rect">
            <a:avLst/>
          </a:prstGeom>
          <a:noFill/>
        </p:spPr>
        <p:txBody>
          <a:bodyPr wrap="none" rtlCol="0">
            <a:spAutoFit/>
          </a:bodyPr>
          <a:lstStyle/>
          <a:p>
            <a:pPr algn="ctr"/>
            <a:r>
              <a:rPr lang="en-US" sz="1050" i="1" dirty="0" smtClean="0"/>
              <a:t>Implementation</a:t>
            </a:r>
            <a:endParaRPr lang="en-US" sz="1050" i="1" dirty="0"/>
          </a:p>
        </p:txBody>
      </p:sp>
      <p:sp>
        <p:nvSpPr>
          <p:cNvPr id="19" name="TextBox 18"/>
          <p:cNvSpPr txBox="1"/>
          <p:nvPr/>
        </p:nvSpPr>
        <p:spPr>
          <a:xfrm>
            <a:off x="9022228" y="3509829"/>
            <a:ext cx="813044" cy="253916"/>
          </a:xfrm>
          <a:prstGeom prst="rect">
            <a:avLst/>
          </a:prstGeom>
          <a:noFill/>
        </p:spPr>
        <p:txBody>
          <a:bodyPr wrap="none" rtlCol="0">
            <a:spAutoFit/>
          </a:bodyPr>
          <a:lstStyle/>
          <a:p>
            <a:pPr algn="ctr"/>
            <a:r>
              <a:rPr lang="en-US" sz="1050" i="1" dirty="0" smtClean="0"/>
              <a:t>Verification</a:t>
            </a:r>
            <a:endParaRPr lang="en-US" sz="1050" i="1" dirty="0"/>
          </a:p>
        </p:txBody>
      </p:sp>
      <p:sp>
        <p:nvSpPr>
          <p:cNvPr id="20" name="TextBox 19"/>
          <p:cNvSpPr txBox="1"/>
          <p:nvPr/>
        </p:nvSpPr>
        <p:spPr>
          <a:xfrm>
            <a:off x="10155635" y="4156452"/>
            <a:ext cx="904415" cy="253916"/>
          </a:xfrm>
          <a:prstGeom prst="rect">
            <a:avLst/>
          </a:prstGeom>
          <a:noFill/>
        </p:spPr>
        <p:txBody>
          <a:bodyPr wrap="none" rtlCol="0">
            <a:spAutoFit/>
          </a:bodyPr>
          <a:lstStyle/>
          <a:p>
            <a:pPr algn="ctr"/>
            <a:r>
              <a:rPr lang="en-US" sz="1050" i="1" dirty="0" smtClean="0"/>
              <a:t>Maintenance</a:t>
            </a:r>
            <a:endParaRPr lang="en-US" sz="1050" i="1" dirty="0"/>
          </a:p>
        </p:txBody>
      </p:sp>
      <p:grpSp>
        <p:nvGrpSpPr>
          <p:cNvPr id="23" name="Group 22"/>
          <p:cNvGrpSpPr/>
          <p:nvPr/>
        </p:nvGrpSpPr>
        <p:grpSpPr>
          <a:xfrm>
            <a:off x="8075662" y="2098886"/>
            <a:ext cx="607859" cy="720515"/>
            <a:chOff x="6169060" y="3763745"/>
            <a:chExt cx="607859" cy="7205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4490" y="3763745"/>
              <a:ext cx="497000" cy="497000"/>
            </a:xfrm>
            <a:prstGeom prst="rect">
              <a:avLst/>
            </a:prstGeom>
          </p:spPr>
        </p:pic>
        <p:sp>
          <p:nvSpPr>
            <p:cNvPr id="22" name="TextBox 21"/>
            <p:cNvSpPr txBox="1"/>
            <p:nvPr/>
          </p:nvSpPr>
          <p:spPr>
            <a:xfrm>
              <a:off x="6169060" y="4230344"/>
              <a:ext cx="607859" cy="253916"/>
            </a:xfrm>
            <a:prstGeom prst="rect">
              <a:avLst/>
            </a:prstGeom>
            <a:noFill/>
          </p:spPr>
          <p:txBody>
            <a:bodyPr wrap="none" rtlCol="0">
              <a:spAutoFit/>
            </a:bodyPr>
            <a:lstStyle/>
            <a:p>
              <a:pPr algn="ctr"/>
              <a:r>
                <a:rPr lang="en-US" sz="1050" i="1" dirty="0" smtClean="0"/>
                <a:t>Product</a:t>
              </a:r>
              <a:endParaRPr lang="en-US" sz="1050" i="1" dirty="0"/>
            </a:p>
          </p:txBody>
        </p:sp>
      </p:grpSp>
      <p:pic>
        <p:nvPicPr>
          <p:cNvPr id="2052" name="Picture 4" descr="Image result for group illustration png"/>
          <p:cNvPicPr>
            <a:picLocks noChangeAspect="1" noChangeArrowheads="1"/>
          </p:cNvPicPr>
          <p:nvPr/>
        </p:nvPicPr>
        <p:blipFill rotWithShape="1">
          <a:blip r:embed="rId4">
            <a:extLst>
              <a:ext uri="{28A0092B-C50C-407E-A947-70E740481C1C}">
                <a14:useLocalDpi xmlns:a14="http://schemas.microsoft.com/office/drawing/2010/main" val="0"/>
              </a:ext>
            </a:extLst>
          </a:blip>
          <a:srcRect l="18311" t="8967" r="17707" b="50350"/>
          <a:stretch/>
        </p:blipFill>
        <p:spPr bwMode="auto">
          <a:xfrm>
            <a:off x="5293895" y="4894186"/>
            <a:ext cx="3633537" cy="966864"/>
          </a:xfrm>
          <a:prstGeom prst="rect">
            <a:avLst/>
          </a:prstGeom>
          <a:noFill/>
          <a:extLst>
            <a:ext uri="{909E8E84-426E-40DD-AFC4-6F175D3DCCD1}">
              <a14:hiddenFill xmlns:a14="http://schemas.microsoft.com/office/drawing/2010/main">
                <a:solidFill>
                  <a:srgbClr val="FFFFFF"/>
                </a:solidFill>
              </a14:hiddenFill>
            </a:ext>
          </a:extLst>
        </p:spPr>
      </p:pic>
      <p:sp>
        <p:nvSpPr>
          <p:cNvPr id="24" name="Oval Callout 23"/>
          <p:cNvSpPr/>
          <p:nvPr/>
        </p:nvSpPr>
        <p:spPr>
          <a:xfrm>
            <a:off x="5598694" y="3309230"/>
            <a:ext cx="2532398" cy="1391108"/>
          </a:xfrm>
          <a:prstGeom prst="wedgeEllipseCallout">
            <a:avLst>
              <a:gd name="adj1" fmla="val -16715"/>
              <a:gd name="adj2" fmla="val 717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We know that a few months ago we said we wanted a website. But now we want it to be an app!</a:t>
            </a:r>
            <a:endParaRPr lang="en-US" sz="2000" dirty="0"/>
          </a:p>
        </p:txBody>
      </p:sp>
      <p:sp>
        <p:nvSpPr>
          <p:cNvPr id="25" name="TextBox 24"/>
          <p:cNvSpPr txBox="1"/>
          <p:nvPr/>
        </p:nvSpPr>
        <p:spPr>
          <a:xfrm>
            <a:off x="6513993" y="5471666"/>
            <a:ext cx="1193340" cy="369332"/>
          </a:xfrm>
          <a:prstGeom prst="rect">
            <a:avLst/>
          </a:prstGeom>
          <a:solidFill>
            <a:schemeClr val="accent2"/>
          </a:solidFill>
        </p:spPr>
        <p:txBody>
          <a:bodyPr wrap="none" rtlCol="0">
            <a:spAutoFit/>
          </a:bodyPr>
          <a:lstStyle/>
          <a:p>
            <a:r>
              <a:rPr lang="en-US" b="1" dirty="0" smtClean="0">
                <a:solidFill>
                  <a:schemeClr val="bg1"/>
                </a:solidFill>
              </a:rPr>
              <a:t>Customers</a:t>
            </a:r>
            <a:endParaRPr lang="en-US" b="1" dirty="0">
              <a:solidFill>
                <a:schemeClr val="bg1"/>
              </a:solidFill>
            </a:endParaRPr>
          </a:p>
        </p:txBody>
      </p:sp>
    </p:spTree>
    <p:extLst>
      <p:ext uri="{BB962C8B-B14F-4D97-AF65-F5344CB8AC3E}">
        <p14:creationId xmlns:p14="http://schemas.microsoft.com/office/powerpoint/2010/main" val="211464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 Basic Explanation of DevOps</a:t>
            </a:r>
            <a:endParaRPr lang="en-US" dirty="0"/>
          </a:p>
        </p:txBody>
      </p:sp>
      <p:sp>
        <p:nvSpPr>
          <p:cNvPr id="3" name="Content Placeholder 2"/>
          <p:cNvSpPr>
            <a:spLocks noGrp="1"/>
          </p:cNvSpPr>
          <p:nvPr>
            <p:ph idx="1"/>
          </p:nvPr>
        </p:nvSpPr>
        <p:spPr>
          <a:ln>
            <a:solidFill>
              <a:schemeClr val="tx1"/>
            </a:solidFill>
          </a:ln>
        </p:spPr>
        <p:txBody>
          <a:bodyPr/>
          <a:lstStyle/>
          <a:p>
            <a:pPr marL="0" indent="0">
              <a:buNone/>
            </a:pPr>
            <a:r>
              <a:rPr lang="en-US" dirty="0" smtClean="0"/>
              <a:t> </a:t>
            </a:r>
            <a:endParaRPr lang="en-US" dirty="0"/>
          </a:p>
        </p:txBody>
      </p:sp>
      <p:sp>
        <p:nvSpPr>
          <p:cNvPr id="4" name="Text Placeholder 3"/>
          <p:cNvSpPr>
            <a:spLocks noGrp="1"/>
          </p:cNvSpPr>
          <p:nvPr>
            <p:ph type="body" sz="half" idx="2"/>
          </p:nvPr>
        </p:nvSpPr>
        <p:spPr/>
        <p:txBody>
          <a:bodyPr>
            <a:normAutofit/>
          </a:bodyPr>
          <a:lstStyle/>
          <a:p>
            <a:r>
              <a:rPr lang="nl-NL" u="sng" dirty="0" err="1" smtClean="0"/>
              <a:t>Misalignment</a:t>
            </a:r>
            <a:r>
              <a:rPr lang="nl-NL" dirty="0" smtClean="0"/>
              <a:t> </a:t>
            </a:r>
            <a:r>
              <a:rPr lang="nl-NL" dirty="0" err="1" smtClean="0"/>
              <a:t>and</a:t>
            </a:r>
            <a:r>
              <a:rPr lang="nl-NL" dirty="0" smtClean="0"/>
              <a:t> </a:t>
            </a:r>
            <a:r>
              <a:rPr lang="nl-NL" u="sng" dirty="0" err="1" smtClean="0"/>
              <a:t>poor</a:t>
            </a:r>
            <a:r>
              <a:rPr lang="nl-NL" u="sng" dirty="0" smtClean="0"/>
              <a:t> </a:t>
            </a:r>
            <a:r>
              <a:rPr lang="nl-NL" u="sng" dirty="0" err="1" smtClean="0"/>
              <a:t>communication</a:t>
            </a:r>
            <a:r>
              <a:rPr lang="nl-NL" u="sng" dirty="0" smtClean="0"/>
              <a:t> </a:t>
            </a:r>
            <a:r>
              <a:rPr lang="nl-NL" dirty="0" err="1" smtClean="0"/>
              <a:t>between</a:t>
            </a:r>
            <a:r>
              <a:rPr lang="nl-NL" dirty="0" smtClean="0"/>
              <a:t> teams, </a:t>
            </a:r>
            <a:r>
              <a:rPr lang="nl-NL" dirty="0" err="1" smtClean="0"/>
              <a:t>including</a:t>
            </a:r>
            <a:r>
              <a:rPr lang="nl-NL" dirty="0" smtClean="0"/>
              <a:t> </a:t>
            </a:r>
            <a:r>
              <a:rPr lang="nl-NL" dirty="0" err="1" smtClean="0"/>
              <a:t>the</a:t>
            </a:r>
            <a:r>
              <a:rPr lang="nl-NL" dirty="0" smtClean="0"/>
              <a:t> </a:t>
            </a:r>
            <a:r>
              <a:rPr lang="nl-NL" dirty="0" err="1" smtClean="0"/>
              <a:t>silos</a:t>
            </a:r>
            <a:r>
              <a:rPr lang="nl-NL" dirty="0" smtClean="0"/>
              <a:t> of development </a:t>
            </a:r>
            <a:r>
              <a:rPr lang="nl-NL" dirty="0" err="1" smtClean="0"/>
              <a:t>and</a:t>
            </a:r>
            <a:r>
              <a:rPr lang="nl-NL" dirty="0" smtClean="0"/>
              <a:t> operations, </a:t>
            </a:r>
            <a:r>
              <a:rPr lang="nl-NL" dirty="0" err="1" smtClean="0"/>
              <a:t>were</a:t>
            </a:r>
            <a:r>
              <a:rPr lang="nl-NL" dirty="0" smtClean="0"/>
              <a:t> </a:t>
            </a:r>
            <a:r>
              <a:rPr lang="nl-NL" dirty="0" err="1" smtClean="0"/>
              <a:t>also</a:t>
            </a:r>
            <a:r>
              <a:rPr lang="nl-NL" dirty="0" smtClean="0"/>
              <a:t> a common </a:t>
            </a:r>
            <a:r>
              <a:rPr lang="nl-NL" dirty="0" err="1" smtClean="0"/>
              <a:t>problem</a:t>
            </a:r>
            <a:r>
              <a:rPr lang="nl-NL" dirty="0" smtClean="0"/>
              <a:t>. The culture was </a:t>
            </a:r>
            <a:r>
              <a:rPr lang="nl-NL" dirty="0" err="1" smtClean="0"/>
              <a:t>very</a:t>
            </a:r>
            <a:r>
              <a:rPr lang="nl-NL" dirty="0" smtClean="0"/>
              <a:t> </a:t>
            </a:r>
            <a:r>
              <a:rPr lang="nl-NL" dirty="0" err="1" smtClean="0"/>
              <a:t>much</a:t>
            </a:r>
            <a:r>
              <a:rPr lang="nl-NL" dirty="0" smtClean="0"/>
              <a:t> </a:t>
            </a:r>
            <a:r>
              <a:rPr lang="nl-NL" dirty="0" err="1" smtClean="0"/>
              <a:t>focused</a:t>
            </a:r>
            <a:r>
              <a:rPr lang="nl-NL" dirty="0" smtClean="0"/>
              <a:t> on </a:t>
            </a:r>
            <a:r>
              <a:rPr lang="nl-NL" dirty="0" err="1" smtClean="0"/>
              <a:t>doing</a:t>
            </a:r>
            <a:r>
              <a:rPr lang="nl-NL" dirty="0" smtClean="0"/>
              <a:t> </a:t>
            </a:r>
            <a:r>
              <a:rPr lang="nl-NL" dirty="0" err="1" smtClean="0"/>
              <a:t>your</a:t>
            </a:r>
            <a:r>
              <a:rPr lang="nl-NL" dirty="0" smtClean="0"/>
              <a:t> </a:t>
            </a:r>
            <a:r>
              <a:rPr lang="nl-NL" dirty="0" err="1" smtClean="0"/>
              <a:t>own</a:t>
            </a:r>
            <a:r>
              <a:rPr lang="nl-NL" dirty="0" smtClean="0"/>
              <a:t> </a:t>
            </a:r>
            <a:r>
              <a:rPr lang="nl-NL" dirty="0" err="1" smtClean="0"/>
              <a:t>task</a:t>
            </a:r>
            <a:r>
              <a:rPr lang="nl-NL" dirty="0" smtClean="0"/>
              <a:t>, </a:t>
            </a:r>
            <a:r>
              <a:rPr lang="nl-NL" dirty="0" err="1" smtClean="0"/>
              <a:t>and</a:t>
            </a:r>
            <a:r>
              <a:rPr lang="nl-NL" dirty="0" smtClean="0"/>
              <a:t> </a:t>
            </a:r>
            <a:r>
              <a:rPr lang="nl-NL" dirty="0" err="1" smtClean="0"/>
              <a:t>then</a:t>
            </a:r>
            <a:r>
              <a:rPr lang="nl-NL" dirty="0" smtClean="0"/>
              <a:t> </a:t>
            </a:r>
            <a:r>
              <a:rPr lang="nl-NL" dirty="0" err="1" smtClean="0"/>
              <a:t>throwing</a:t>
            </a:r>
            <a:r>
              <a:rPr lang="nl-NL" dirty="0" smtClean="0"/>
              <a:t> </a:t>
            </a:r>
            <a:r>
              <a:rPr lang="nl-NL" dirty="0" err="1" smtClean="0"/>
              <a:t>you</a:t>
            </a:r>
            <a:r>
              <a:rPr lang="nl-NL" dirty="0" smtClean="0"/>
              <a:t> </a:t>
            </a:r>
            <a:r>
              <a:rPr lang="nl-NL" dirty="0" err="1" smtClean="0"/>
              <a:t>work</a:t>
            </a:r>
            <a:r>
              <a:rPr lang="nl-NL" dirty="0" smtClean="0"/>
              <a:t> over </a:t>
            </a:r>
            <a:r>
              <a:rPr lang="nl-NL" dirty="0" err="1" smtClean="0"/>
              <a:t>the</a:t>
            </a:r>
            <a:r>
              <a:rPr lang="nl-NL" dirty="0" smtClean="0"/>
              <a:t> </a:t>
            </a:r>
            <a:r>
              <a:rPr lang="nl-NL" dirty="0" err="1" smtClean="0"/>
              <a:t>wall</a:t>
            </a:r>
            <a:r>
              <a:rPr lang="nl-NL" dirty="0" smtClean="0"/>
              <a:t> </a:t>
            </a:r>
            <a:r>
              <a:rPr lang="nl-NL" dirty="0" err="1" smtClean="0"/>
              <a:t>to</a:t>
            </a:r>
            <a:r>
              <a:rPr lang="nl-NL" dirty="0" smtClean="0"/>
              <a:t> </a:t>
            </a:r>
            <a:r>
              <a:rPr lang="nl-NL" dirty="0" err="1" smtClean="0"/>
              <a:t>the</a:t>
            </a:r>
            <a:r>
              <a:rPr lang="nl-NL" dirty="0" smtClean="0"/>
              <a:t> next person </a:t>
            </a:r>
            <a:r>
              <a:rPr lang="nl-NL" dirty="0" err="1" smtClean="0"/>
              <a:t>who</a:t>
            </a:r>
            <a:r>
              <a:rPr lang="nl-NL" dirty="0" smtClean="0"/>
              <a:t> had </a:t>
            </a:r>
            <a:r>
              <a:rPr lang="nl-NL" dirty="0" err="1" smtClean="0"/>
              <a:t>to</a:t>
            </a:r>
            <a:r>
              <a:rPr lang="nl-NL" dirty="0" smtClean="0"/>
              <a:t> </a:t>
            </a:r>
            <a:r>
              <a:rPr lang="nl-NL" dirty="0" err="1" smtClean="0"/>
              <a:t>work</a:t>
            </a:r>
            <a:r>
              <a:rPr lang="nl-NL" dirty="0" smtClean="0"/>
              <a:t> on it. </a:t>
            </a:r>
            <a:r>
              <a:rPr lang="nl-NL" dirty="0" err="1" smtClean="0"/>
              <a:t>Seems</a:t>
            </a:r>
            <a:r>
              <a:rPr lang="nl-NL" dirty="0" smtClean="0"/>
              <a:t> like </a:t>
            </a:r>
            <a:r>
              <a:rPr lang="nl-NL" dirty="0" err="1" smtClean="0"/>
              <a:t>people</a:t>
            </a:r>
            <a:r>
              <a:rPr lang="nl-NL" dirty="0" smtClean="0"/>
              <a:t> </a:t>
            </a:r>
            <a:r>
              <a:rPr lang="nl-NL" dirty="0" err="1" smtClean="0"/>
              <a:t>were</a:t>
            </a:r>
            <a:r>
              <a:rPr lang="nl-NL" dirty="0" smtClean="0"/>
              <a:t> </a:t>
            </a:r>
            <a:r>
              <a:rPr lang="nl-NL" dirty="0" err="1" smtClean="0"/>
              <a:t>not</a:t>
            </a:r>
            <a:r>
              <a:rPr lang="nl-NL" dirty="0" smtClean="0"/>
              <a:t> </a:t>
            </a:r>
            <a:r>
              <a:rPr lang="nl-NL" dirty="0" err="1" smtClean="0"/>
              <a:t>so</a:t>
            </a:r>
            <a:r>
              <a:rPr lang="nl-NL" dirty="0" smtClean="0"/>
              <a:t> </a:t>
            </a:r>
            <a:r>
              <a:rPr lang="nl-NL" dirty="0" err="1" smtClean="0"/>
              <a:t>aware</a:t>
            </a:r>
            <a:r>
              <a:rPr lang="nl-NL" dirty="0" smtClean="0"/>
              <a:t> of </a:t>
            </a:r>
            <a:r>
              <a:rPr lang="nl-NL" dirty="0" err="1" smtClean="0"/>
              <a:t>the</a:t>
            </a:r>
            <a:r>
              <a:rPr lang="nl-NL" dirty="0" smtClean="0"/>
              <a:t> </a:t>
            </a:r>
            <a:r>
              <a:rPr lang="nl-NL" dirty="0" err="1" smtClean="0"/>
              <a:t>bigger</a:t>
            </a:r>
            <a:r>
              <a:rPr lang="nl-NL" dirty="0" smtClean="0"/>
              <a:t> </a:t>
            </a:r>
            <a:r>
              <a:rPr lang="nl-NL" dirty="0" err="1" smtClean="0"/>
              <a:t>process</a:t>
            </a:r>
            <a:r>
              <a:rPr lang="nl-NL" dirty="0" smtClean="0"/>
              <a:t> </a:t>
            </a:r>
            <a:r>
              <a:rPr lang="nl-NL" dirty="0" err="1" smtClean="0"/>
              <a:t>and</a:t>
            </a:r>
            <a:r>
              <a:rPr lang="nl-NL" dirty="0" smtClean="0"/>
              <a:t> </a:t>
            </a:r>
            <a:r>
              <a:rPr lang="nl-NL" dirty="0" err="1" smtClean="0"/>
              <a:t>ecosystem</a:t>
            </a:r>
            <a:r>
              <a:rPr lang="nl-NL" dirty="0" smtClean="0"/>
              <a:t> </a:t>
            </a:r>
            <a:r>
              <a:rPr lang="nl-NL" dirty="0" err="1" smtClean="0"/>
              <a:t>that</a:t>
            </a:r>
            <a:r>
              <a:rPr lang="nl-NL" dirty="0" smtClean="0"/>
              <a:t> </a:t>
            </a:r>
            <a:r>
              <a:rPr lang="nl-NL" dirty="0" err="1" smtClean="0"/>
              <a:t>they</a:t>
            </a:r>
            <a:r>
              <a:rPr lang="nl-NL" dirty="0" smtClean="0"/>
              <a:t> </a:t>
            </a:r>
            <a:r>
              <a:rPr lang="nl-NL" dirty="0" err="1" smtClean="0"/>
              <a:t>were</a:t>
            </a:r>
            <a:r>
              <a:rPr lang="nl-NL" dirty="0" smtClean="0"/>
              <a:t> </a:t>
            </a:r>
            <a:r>
              <a:rPr lang="nl-NL" dirty="0" err="1" smtClean="0"/>
              <a:t>working</a:t>
            </a:r>
            <a:r>
              <a:rPr lang="nl-NL" dirty="0" smtClean="0"/>
              <a:t> in.</a:t>
            </a:r>
          </a:p>
          <a:p>
            <a:r>
              <a:rPr lang="nl-NL" dirty="0" smtClean="0"/>
              <a:t>Communication </a:t>
            </a:r>
            <a:r>
              <a:rPr lang="nl-NL" dirty="0" err="1" smtClean="0"/>
              <a:t>did</a:t>
            </a:r>
            <a:r>
              <a:rPr lang="nl-NL" dirty="0" smtClean="0"/>
              <a:t> </a:t>
            </a:r>
            <a:r>
              <a:rPr lang="nl-NL" dirty="0" err="1" smtClean="0"/>
              <a:t>not</a:t>
            </a:r>
            <a:r>
              <a:rPr lang="nl-NL" dirty="0" smtClean="0"/>
              <a:t> </a:t>
            </a:r>
            <a:r>
              <a:rPr lang="nl-NL" dirty="0" err="1" smtClean="0"/>
              <a:t>extend</a:t>
            </a:r>
            <a:r>
              <a:rPr lang="nl-NL" dirty="0" smtClean="0"/>
              <a:t> </a:t>
            </a:r>
            <a:r>
              <a:rPr lang="nl-NL" dirty="0" err="1" smtClean="0"/>
              <a:t>much</a:t>
            </a:r>
            <a:r>
              <a:rPr lang="nl-NL" dirty="0" smtClean="0"/>
              <a:t> </a:t>
            </a:r>
            <a:r>
              <a:rPr lang="nl-NL" dirty="0" err="1" smtClean="0"/>
              <a:t>further</a:t>
            </a:r>
            <a:r>
              <a:rPr lang="nl-NL" dirty="0" smtClean="0"/>
              <a:t> </a:t>
            </a:r>
            <a:r>
              <a:rPr lang="nl-NL" dirty="0" err="1" smtClean="0"/>
              <a:t>than</a:t>
            </a:r>
            <a:r>
              <a:rPr lang="nl-NL" dirty="0" smtClean="0"/>
              <a:t> </a:t>
            </a:r>
            <a:r>
              <a:rPr lang="nl-NL" dirty="0" err="1" smtClean="0"/>
              <a:t>formal</a:t>
            </a:r>
            <a:r>
              <a:rPr lang="nl-NL" dirty="0" smtClean="0"/>
              <a:t> </a:t>
            </a:r>
            <a:r>
              <a:rPr lang="nl-NL" dirty="0" err="1" smtClean="0"/>
              <a:t>documents</a:t>
            </a:r>
            <a:r>
              <a:rPr lang="nl-NL" dirty="0" smtClean="0"/>
              <a:t> </a:t>
            </a:r>
            <a:r>
              <a:rPr lang="nl-NL" dirty="0" err="1" smtClean="0"/>
              <a:t>that</a:t>
            </a:r>
            <a:r>
              <a:rPr lang="nl-NL" dirty="0" smtClean="0"/>
              <a:t> </a:t>
            </a:r>
            <a:r>
              <a:rPr lang="nl-NL" dirty="0" err="1" smtClean="0"/>
              <a:t>marked</a:t>
            </a:r>
            <a:r>
              <a:rPr lang="nl-NL" dirty="0" smtClean="0"/>
              <a:t> </a:t>
            </a:r>
            <a:r>
              <a:rPr lang="nl-NL" dirty="0" err="1" smtClean="0"/>
              <a:t>the</a:t>
            </a:r>
            <a:r>
              <a:rPr lang="nl-NL" dirty="0" smtClean="0"/>
              <a:t> end of a </a:t>
            </a:r>
            <a:r>
              <a:rPr lang="nl-NL" dirty="0" err="1" smtClean="0"/>
              <a:t>phase</a:t>
            </a:r>
            <a:r>
              <a:rPr lang="nl-NL" dirty="0" smtClean="0"/>
              <a:t>. Of course, </a:t>
            </a:r>
            <a:r>
              <a:rPr lang="nl-NL" dirty="0" err="1" smtClean="0"/>
              <a:t>the</a:t>
            </a:r>
            <a:r>
              <a:rPr lang="nl-NL" dirty="0" smtClean="0"/>
              <a:t> next person </a:t>
            </a:r>
            <a:r>
              <a:rPr lang="nl-NL" dirty="0" err="1" smtClean="0"/>
              <a:t>to</a:t>
            </a:r>
            <a:r>
              <a:rPr lang="nl-NL" dirty="0" smtClean="0"/>
              <a:t> </a:t>
            </a:r>
            <a:r>
              <a:rPr lang="nl-NL" dirty="0" err="1" smtClean="0"/>
              <a:t>work</a:t>
            </a:r>
            <a:r>
              <a:rPr lang="nl-NL" dirty="0" smtClean="0"/>
              <a:t> on </a:t>
            </a:r>
            <a:r>
              <a:rPr lang="nl-NL" dirty="0" err="1" smtClean="0"/>
              <a:t>the</a:t>
            </a:r>
            <a:r>
              <a:rPr lang="nl-NL" dirty="0" smtClean="0"/>
              <a:t> project had </a:t>
            </a:r>
            <a:r>
              <a:rPr lang="nl-NL" dirty="0" err="1" smtClean="0"/>
              <a:t>to</a:t>
            </a:r>
            <a:r>
              <a:rPr lang="nl-NL" dirty="0" smtClean="0"/>
              <a:t> </a:t>
            </a:r>
            <a:r>
              <a:rPr lang="nl-NL" dirty="0" err="1" smtClean="0"/>
              <a:t>decipher</a:t>
            </a:r>
            <a:r>
              <a:rPr lang="nl-NL" dirty="0" smtClean="0"/>
              <a:t> </a:t>
            </a:r>
            <a:r>
              <a:rPr lang="nl-NL" dirty="0" err="1" smtClean="0"/>
              <a:t>that</a:t>
            </a:r>
            <a:r>
              <a:rPr lang="nl-NL" dirty="0"/>
              <a:t> </a:t>
            </a:r>
            <a:r>
              <a:rPr lang="nl-NL" dirty="0" smtClean="0"/>
              <a:t>fancy document first in order </a:t>
            </a:r>
            <a:r>
              <a:rPr lang="nl-NL" dirty="0" err="1" smtClean="0"/>
              <a:t>to</a:t>
            </a:r>
            <a:r>
              <a:rPr lang="nl-NL" dirty="0" smtClean="0"/>
              <a:t> </a:t>
            </a:r>
            <a:r>
              <a:rPr lang="nl-NL" dirty="0" err="1" smtClean="0"/>
              <a:t>actually</a:t>
            </a:r>
            <a:r>
              <a:rPr lang="nl-NL" dirty="0" smtClean="0"/>
              <a:t> start </a:t>
            </a:r>
            <a:r>
              <a:rPr lang="nl-NL" dirty="0" err="1" smtClean="0"/>
              <a:t>working</a:t>
            </a:r>
            <a:r>
              <a:rPr lang="nl-NL" dirty="0" smtClean="0"/>
              <a:t> on </a:t>
            </a:r>
            <a:r>
              <a:rPr lang="nl-NL" dirty="0" err="1" smtClean="0"/>
              <a:t>the</a:t>
            </a:r>
            <a:r>
              <a:rPr lang="nl-NL" dirty="0" smtClean="0"/>
              <a:t> project.  </a:t>
            </a:r>
            <a:endParaRPr lang="en-US" dirty="0" smtClean="0"/>
          </a:p>
        </p:txBody>
      </p:sp>
      <p:pic>
        <p:nvPicPr>
          <p:cNvPr id="3074"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12548" t="11368" r="9557" b="9473"/>
          <a:stretch/>
        </p:blipFill>
        <p:spPr bwMode="auto">
          <a:xfrm>
            <a:off x="5406190" y="3688924"/>
            <a:ext cx="1483894" cy="15079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12548" t="11368" r="9557" b="9473"/>
          <a:stretch/>
        </p:blipFill>
        <p:spPr bwMode="auto">
          <a:xfrm>
            <a:off x="7411453" y="3688923"/>
            <a:ext cx="1483894" cy="15079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12548" t="11368" r="9557" b="9473"/>
          <a:stretch/>
        </p:blipFill>
        <p:spPr bwMode="auto">
          <a:xfrm>
            <a:off x="9504948" y="3688923"/>
            <a:ext cx="1483894" cy="150795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000290" y="3176330"/>
            <a:ext cx="295275" cy="18929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p:cNvSpPr/>
          <p:nvPr/>
        </p:nvSpPr>
        <p:spPr>
          <a:xfrm>
            <a:off x="9121441" y="3176330"/>
            <a:ext cx="295275" cy="18929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Curved Down Arrow 10"/>
          <p:cNvSpPr/>
          <p:nvPr/>
        </p:nvSpPr>
        <p:spPr>
          <a:xfrm>
            <a:off x="6432675" y="2703754"/>
            <a:ext cx="1500187" cy="800100"/>
          </a:xfrm>
          <a:prstGeom prst="curvedDownArrow">
            <a:avLst>
              <a:gd name="adj1" fmla="val 4360"/>
              <a:gd name="adj2" fmla="val 18422"/>
              <a:gd name="adj3" fmla="val 1785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Curved Down Arrow 11"/>
          <p:cNvSpPr/>
          <p:nvPr/>
        </p:nvSpPr>
        <p:spPr>
          <a:xfrm>
            <a:off x="8532602" y="2676017"/>
            <a:ext cx="1500187" cy="800100"/>
          </a:xfrm>
          <a:prstGeom prst="curvedDownArrow">
            <a:avLst>
              <a:gd name="adj1" fmla="val 4360"/>
              <a:gd name="adj2" fmla="val 18422"/>
              <a:gd name="adj3" fmla="val 1785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13" name="Group 12"/>
          <p:cNvGrpSpPr/>
          <p:nvPr/>
        </p:nvGrpSpPr>
        <p:grpSpPr>
          <a:xfrm>
            <a:off x="8516875" y="1844158"/>
            <a:ext cx="607859" cy="720515"/>
            <a:chOff x="6169060" y="3763745"/>
            <a:chExt cx="607859" cy="720515"/>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4490" y="3763745"/>
              <a:ext cx="497000" cy="497000"/>
            </a:xfrm>
            <a:prstGeom prst="rect">
              <a:avLst/>
            </a:prstGeom>
          </p:spPr>
        </p:pic>
        <p:sp>
          <p:nvSpPr>
            <p:cNvPr id="15" name="TextBox 14"/>
            <p:cNvSpPr txBox="1"/>
            <p:nvPr/>
          </p:nvSpPr>
          <p:spPr>
            <a:xfrm>
              <a:off x="6169060" y="4230344"/>
              <a:ext cx="607859" cy="253916"/>
            </a:xfrm>
            <a:prstGeom prst="rect">
              <a:avLst/>
            </a:prstGeom>
            <a:noFill/>
          </p:spPr>
          <p:txBody>
            <a:bodyPr wrap="none" rtlCol="0">
              <a:spAutoFit/>
            </a:bodyPr>
            <a:lstStyle/>
            <a:p>
              <a:pPr algn="ctr"/>
              <a:r>
                <a:rPr lang="en-US" sz="1050" i="1" dirty="0" smtClean="0"/>
                <a:t>Product</a:t>
              </a:r>
              <a:endParaRPr lang="en-US" sz="1050" i="1" dirty="0"/>
            </a:p>
          </p:txBody>
        </p:sp>
      </p:grpSp>
      <p:grpSp>
        <p:nvGrpSpPr>
          <p:cNvPr id="16" name="Group 15"/>
          <p:cNvGrpSpPr/>
          <p:nvPr/>
        </p:nvGrpSpPr>
        <p:grpSpPr>
          <a:xfrm>
            <a:off x="9368591" y="1863240"/>
            <a:ext cx="731290" cy="884966"/>
            <a:chOff x="9524459" y="1568363"/>
            <a:chExt cx="731290" cy="884966"/>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55370" y="1568363"/>
              <a:ext cx="469468" cy="469468"/>
            </a:xfrm>
            <a:prstGeom prst="rect">
              <a:avLst/>
            </a:prstGeom>
          </p:spPr>
        </p:pic>
        <p:sp>
          <p:nvSpPr>
            <p:cNvPr id="17" name="TextBox 16"/>
            <p:cNvSpPr txBox="1"/>
            <p:nvPr/>
          </p:nvSpPr>
          <p:spPr>
            <a:xfrm>
              <a:off x="9524459" y="2037831"/>
              <a:ext cx="731290" cy="415498"/>
            </a:xfrm>
            <a:prstGeom prst="rect">
              <a:avLst/>
            </a:prstGeom>
            <a:noFill/>
          </p:spPr>
          <p:txBody>
            <a:bodyPr wrap="none" rtlCol="0">
              <a:spAutoFit/>
            </a:bodyPr>
            <a:lstStyle/>
            <a:p>
              <a:pPr algn="ctr"/>
              <a:r>
                <a:rPr lang="en-US" sz="1050" i="1" dirty="0" smtClean="0"/>
                <a:t>Fancy </a:t>
              </a:r>
            </a:p>
            <a:p>
              <a:pPr algn="ctr"/>
              <a:r>
                <a:rPr lang="en-US" sz="1050" i="1" dirty="0" smtClean="0"/>
                <a:t>document</a:t>
              </a:r>
              <a:endParaRPr lang="en-US" sz="1050" i="1" dirty="0"/>
            </a:p>
          </p:txBody>
        </p:sp>
      </p:grpSp>
      <p:sp>
        <p:nvSpPr>
          <p:cNvPr id="18" name="TextBox 17"/>
          <p:cNvSpPr txBox="1"/>
          <p:nvPr/>
        </p:nvSpPr>
        <p:spPr>
          <a:xfrm>
            <a:off x="9091933" y="1765012"/>
            <a:ext cx="389850" cy="584775"/>
          </a:xfrm>
          <a:prstGeom prst="rect">
            <a:avLst/>
          </a:prstGeom>
          <a:noFill/>
        </p:spPr>
        <p:txBody>
          <a:bodyPr wrap="none" rtlCol="0">
            <a:spAutoFit/>
          </a:bodyPr>
          <a:lstStyle/>
          <a:p>
            <a:r>
              <a:rPr lang="en-US" sz="3200" dirty="0"/>
              <a:t>+</a:t>
            </a:r>
          </a:p>
        </p:txBody>
      </p:sp>
    </p:spTree>
    <p:extLst>
      <p:ext uri="{BB962C8B-B14F-4D97-AF65-F5344CB8AC3E}">
        <p14:creationId xmlns:p14="http://schemas.microsoft.com/office/powerpoint/2010/main" val="24221435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3186</TotalTime>
  <Words>5522</Words>
  <Application>Microsoft Office PowerPoint</Application>
  <PresentationFormat>Widescreen</PresentationFormat>
  <Paragraphs>353</Paragraphs>
  <Slides>76</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76</vt:i4>
      </vt:variant>
    </vt:vector>
  </HeadingPairs>
  <TitlesOfParts>
    <vt:vector size="80" baseType="lpstr">
      <vt:lpstr>Arial</vt:lpstr>
      <vt:lpstr>Calibri</vt:lpstr>
      <vt:lpstr>Calibri Light</vt:lpstr>
      <vt:lpstr>Office Theme</vt:lpstr>
      <vt:lpstr>Topic: DevOps</vt:lpstr>
      <vt:lpstr>Topic: DevOps</vt:lpstr>
      <vt:lpstr>Lesson 1: Basic Explanation of DevOps</vt:lpstr>
      <vt:lpstr>Lesson 1: Basic Explanation of DevOps</vt:lpstr>
      <vt:lpstr>Lesson 1: Basic Explanation of DevOps</vt:lpstr>
      <vt:lpstr>Lesson 1: Basic Explanation of DevOps</vt:lpstr>
      <vt:lpstr>Lesson 1: Basic Explanation of DevOps</vt:lpstr>
      <vt:lpstr>Lesson 1: Basic Explanation of DevOps</vt:lpstr>
      <vt:lpstr>Lesson 1: Basic Explanation of DevOps</vt:lpstr>
      <vt:lpstr>Lesson 1: Basic Explanation of DevOps</vt:lpstr>
      <vt:lpstr>Lesson 1: Basic Explanation of DevOps</vt:lpstr>
      <vt:lpstr>Lesson 1: Basic Explanation of DevOps</vt:lpstr>
      <vt:lpstr>Lesson 2: DevOps Goals</vt:lpstr>
      <vt:lpstr>Lesson 2: DevOps Goals</vt:lpstr>
      <vt:lpstr>Lesson 2: DevOps Goals</vt:lpstr>
      <vt:lpstr>Lesson 2: DevOps Goals</vt:lpstr>
      <vt:lpstr>Lesson 2: DevOps Goals</vt:lpstr>
      <vt:lpstr>Lesson 2: DevOps Goals</vt:lpstr>
      <vt:lpstr>Lesson 2: DevOps Goals</vt:lpstr>
      <vt:lpstr>Lesson 3: Plan</vt:lpstr>
      <vt:lpstr>Lesson 3: Plan</vt:lpstr>
      <vt:lpstr>Lesson 3: Plan</vt:lpstr>
      <vt:lpstr>Lesson 3: Plan</vt:lpstr>
      <vt:lpstr>Lesson 3: Plan</vt:lpstr>
      <vt:lpstr>Lesson 4: Code</vt:lpstr>
      <vt:lpstr>Lesson 4: Code</vt:lpstr>
      <vt:lpstr>Lesson 4: Code</vt:lpstr>
      <vt:lpstr>Lesson 4: Code</vt:lpstr>
      <vt:lpstr>Lesson 4: Code</vt:lpstr>
      <vt:lpstr>Lesson 4: Code</vt:lpstr>
      <vt:lpstr>Lesson 5: Build</vt:lpstr>
      <vt:lpstr>Lesson 5: Build</vt:lpstr>
      <vt:lpstr>Lesson 5: Build</vt:lpstr>
      <vt:lpstr>Lesson 5: Build</vt:lpstr>
      <vt:lpstr>Lesson 5: Build</vt:lpstr>
      <vt:lpstr>Lesson 6: Test</vt:lpstr>
      <vt:lpstr>Lesson 6: Test</vt:lpstr>
      <vt:lpstr>Lesson 6: Test</vt:lpstr>
      <vt:lpstr>Lesson 6: Test</vt:lpstr>
      <vt:lpstr>Lesson 6: Test</vt:lpstr>
      <vt:lpstr>Lesson 6: Test</vt:lpstr>
      <vt:lpstr>Lesson 6: Test</vt:lpstr>
      <vt:lpstr>Lesson 7: Release</vt:lpstr>
      <vt:lpstr>Lesson 7: Release</vt:lpstr>
      <vt:lpstr>Lesson 7: Release</vt:lpstr>
      <vt:lpstr>Lesson 7: Release</vt:lpstr>
      <vt:lpstr>Lesson 7: Release</vt:lpstr>
      <vt:lpstr>Lesson 7: Release</vt:lpstr>
      <vt:lpstr>Lesson 7: Release</vt:lpstr>
      <vt:lpstr>Lesson 7: Release</vt:lpstr>
      <vt:lpstr>Lesson 7: Release</vt:lpstr>
      <vt:lpstr>Lesson 8: Deploy</vt:lpstr>
      <vt:lpstr>Lesson 8: Deploy</vt:lpstr>
      <vt:lpstr>Lesson 8: Deploy</vt:lpstr>
      <vt:lpstr>Lesson 8: Deploy</vt:lpstr>
      <vt:lpstr>Lesson 9: Operate</vt:lpstr>
      <vt:lpstr>Lesson 9: Operate</vt:lpstr>
      <vt:lpstr>Lesson 9: Operate</vt:lpstr>
      <vt:lpstr>Lesson 9: Operate</vt:lpstr>
      <vt:lpstr>Lesson 9: Operate</vt:lpstr>
      <vt:lpstr>Lesson 9: Operate</vt:lpstr>
      <vt:lpstr>Lesson 9: Operate</vt:lpstr>
      <vt:lpstr>Lesson 9: Operate</vt:lpstr>
      <vt:lpstr>Lesson 9: Operate</vt:lpstr>
      <vt:lpstr>Lesson 10: Monitor</vt:lpstr>
      <vt:lpstr>Lesson 10: Monitor</vt:lpstr>
      <vt:lpstr>Lesson 10: Monitor</vt:lpstr>
      <vt:lpstr>Lesson 10: Monitor</vt:lpstr>
      <vt:lpstr>Lesson 10: Monitor</vt:lpstr>
      <vt:lpstr>Lesson 11: DevOps at AFKL</vt:lpstr>
      <vt:lpstr>Lesson 11: DevOps at AFKL</vt:lpstr>
      <vt:lpstr>Lesson 11: DevOps at AFKL</vt:lpstr>
      <vt:lpstr>Lesson 11: DevOps at AFKL</vt:lpstr>
      <vt:lpstr>Lesson 11: DevOps at AFKL</vt:lpstr>
      <vt:lpstr>Lesson 11: DevOps at AFKL</vt:lpstr>
      <vt:lpstr>Quiz</vt:lpstr>
    </vt:vector>
  </TitlesOfParts>
  <Company>Air France KLM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With, Luciënne de (ITCDEC) - KLM</dc:creator>
  <cp:lastModifiedBy>With, Luciënne de (ITCDEC) - KLM</cp:lastModifiedBy>
  <cp:revision>156</cp:revision>
  <dcterms:created xsi:type="dcterms:W3CDTF">2019-11-11T09:53:52Z</dcterms:created>
  <dcterms:modified xsi:type="dcterms:W3CDTF">2019-11-22T10:12:21Z</dcterms:modified>
</cp:coreProperties>
</file>